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Lst>
  <p:notesMasterIdLst>
    <p:notesMasterId r:id="rId23"/>
  </p:notesMasterIdLst>
  <p:sldIdLst>
    <p:sldId id="483" r:id="rId3"/>
    <p:sldId id="486" r:id="rId4"/>
    <p:sldId id="487" r:id="rId5"/>
    <p:sldId id="443" r:id="rId6"/>
    <p:sldId id="484" r:id="rId7"/>
    <p:sldId id="445" r:id="rId8"/>
    <p:sldId id="446" r:id="rId9"/>
    <p:sldId id="447" r:id="rId10"/>
    <p:sldId id="489" r:id="rId11"/>
    <p:sldId id="460" r:id="rId12"/>
    <p:sldId id="449" r:id="rId13"/>
    <p:sldId id="461" r:id="rId14"/>
    <p:sldId id="457" r:id="rId15"/>
    <p:sldId id="488" r:id="rId16"/>
    <p:sldId id="459" r:id="rId17"/>
    <p:sldId id="462" r:id="rId18"/>
    <p:sldId id="471" r:id="rId19"/>
    <p:sldId id="490" r:id="rId20"/>
    <p:sldId id="468" r:id="rId21"/>
    <p:sldId id="621" r:id="rId22"/>
  </p:sldIdLst>
  <p:sldSz cx="12192000" cy="6858000"/>
  <p:notesSz cx="6797675" cy="992981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A5000EB2-AF7A-4C88-8763-AF499062F41E}">
          <p14:sldIdLst>
            <p14:sldId id="483"/>
            <p14:sldId id="486"/>
            <p14:sldId id="487"/>
            <p14:sldId id="443"/>
            <p14:sldId id="484"/>
            <p14:sldId id="445"/>
            <p14:sldId id="446"/>
            <p14:sldId id="447"/>
            <p14:sldId id="489"/>
            <p14:sldId id="460"/>
            <p14:sldId id="449"/>
            <p14:sldId id="461"/>
            <p14:sldId id="457"/>
            <p14:sldId id="488"/>
            <p14:sldId id="459"/>
            <p14:sldId id="462"/>
            <p14:sldId id="471"/>
            <p14:sldId id="490"/>
            <p14:sldId id="468"/>
            <p14:sldId id="62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de Carvalho Jannini" initials="PdCJ" lastIdx="1" clrIdx="0">
    <p:extLst>
      <p:ext uri="{19B8F6BF-5375-455C-9EA6-DF929625EA0E}">
        <p15:presenceInfo xmlns:p15="http://schemas.microsoft.com/office/powerpoint/2012/main" userId="S-1-5-21-1231882768-1224874989-327642922-2108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04081"/>
    <a:srgbClr val="F6F7F8"/>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20" autoAdjust="0"/>
    <p:restoredTop sz="93788" autoAdjust="0"/>
  </p:normalViewPr>
  <p:slideViewPr>
    <p:cSldViewPr snapToGrid="0">
      <p:cViewPr varScale="1">
        <p:scale>
          <a:sx n="80" d="100"/>
          <a:sy n="80" d="100"/>
        </p:scale>
        <p:origin x="96" y="55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3A8A9BD1-A13C-4850-A467-DF132EBC4FCD}" type="datetimeFigureOut">
              <a:rPr lang="pt-BR" smtClean="0"/>
              <a:t>27/08/2019</a:t>
            </a:fld>
            <a:endParaRPr lang="pt-BR"/>
          </a:p>
        </p:txBody>
      </p:sp>
      <p:sp>
        <p:nvSpPr>
          <p:cNvPr id="4" name="Espaço Reservado para Imagem de Slide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A3035866-53D1-488F-8FEA-84A31C6A6798}" type="slidenum">
              <a:rPr lang="pt-BR" smtClean="0"/>
              <a:t>‹nº›</a:t>
            </a:fld>
            <a:endParaRPr lang="pt-BR"/>
          </a:p>
        </p:txBody>
      </p:sp>
    </p:spTree>
    <p:extLst>
      <p:ext uri="{BB962C8B-B14F-4D97-AF65-F5344CB8AC3E}">
        <p14:creationId xmlns:p14="http://schemas.microsoft.com/office/powerpoint/2010/main" val="85186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3035866-53D1-488F-8FEA-84A31C6A6798}" type="slidenum">
              <a:rPr lang="pt-BR" smtClean="0"/>
              <a:t>7</a:t>
            </a:fld>
            <a:endParaRPr lang="pt-BR"/>
          </a:p>
        </p:txBody>
      </p:sp>
    </p:spTree>
    <p:extLst>
      <p:ext uri="{BB962C8B-B14F-4D97-AF65-F5344CB8AC3E}">
        <p14:creationId xmlns:p14="http://schemas.microsoft.com/office/powerpoint/2010/main" val="712387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18F26-D573-634A-9C96-797187BCFE2D}"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sym typeface="Helvetica Light"/>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sym typeface="Helvetica Light"/>
            </a:endParaRPr>
          </a:p>
        </p:txBody>
      </p:sp>
    </p:spTree>
    <p:extLst>
      <p:ext uri="{BB962C8B-B14F-4D97-AF65-F5344CB8AC3E}">
        <p14:creationId xmlns:p14="http://schemas.microsoft.com/office/powerpoint/2010/main" val="2526160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18F26-D573-634A-9C96-797187BCFE2D}"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sym typeface="Helvetica Light"/>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sym typeface="Helvetica Light"/>
            </a:endParaRPr>
          </a:p>
        </p:txBody>
      </p:sp>
    </p:spTree>
    <p:extLst>
      <p:ext uri="{BB962C8B-B14F-4D97-AF65-F5344CB8AC3E}">
        <p14:creationId xmlns:p14="http://schemas.microsoft.com/office/powerpoint/2010/main" val="33853117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8.emf"/><Relationship Id="rId4" Type="http://schemas.openxmlformats.org/officeDocument/2006/relationships/oleObject" Target="../embeddings/oleObject5.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7" name="Imagem 6"/>
          <p:cNvPicPr>
            <a:picLocks noChangeAspect="1"/>
          </p:cNvPicPr>
          <p:nvPr userDrawn="1"/>
        </p:nvPicPr>
        <p:blipFill rotWithShape="1">
          <a:blip r:embed="rId2" cstate="email">
            <a:extLst>
              <a:ext uri="{28A0092B-C50C-407E-A947-70E740481C1C}">
                <a14:useLocalDpi xmlns:a14="http://schemas.microsoft.com/office/drawing/2010/main"/>
              </a:ext>
            </a:extLst>
          </a:blip>
          <a:srcRect l="1407" r="1407"/>
          <a:stretch/>
        </p:blipFill>
        <p:spPr>
          <a:xfrm>
            <a:off x="0" y="0"/>
            <a:ext cx="12192000" cy="6858000"/>
          </a:xfrm>
          <a:prstGeom prst="rect">
            <a:avLst/>
          </a:prstGeom>
        </p:spPr>
      </p:pic>
    </p:spTree>
    <p:extLst>
      <p:ext uri="{BB962C8B-B14F-4D97-AF65-F5344CB8AC3E}">
        <p14:creationId xmlns:p14="http://schemas.microsoft.com/office/powerpoint/2010/main" val="1042917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11" name="think-cell Slide" r:id="rId4" imgW="421" imgH="423" progId="TCLayout.ActiveDocument.1">
                  <p:embed/>
                </p:oleObj>
              </mc:Choice>
              <mc:Fallback>
                <p:oleObj name="think-cell Slide" r:id="rId4" imgW="421" imgH="423" progId="TCLayout.ActiveDocument.1">
                  <p:embed/>
                  <p:pic>
                    <p:nvPicPr>
                      <p:cNvPr id="6" name="Object 5"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Espaço Reservado para Conteúdo 2"/>
          <p:cNvSpPr>
            <a:spLocks noGrp="1"/>
          </p:cNvSpPr>
          <p:nvPr>
            <p:ph idx="1"/>
          </p:nvPr>
        </p:nvSpPr>
        <p:spPr>
          <a:xfrm>
            <a:off x="114300" y="1825625"/>
            <a:ext cx="11934825" cy="4165600"/>
          </a:xfrm>
          <a:prstGeom prst="rect">
            <a:avLst/>
          </a:prstGeo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7" name="Espaço Reservado para Título 1"/>
          <p:cNvSpPr>
            <a:spLocks noGrp="1"/>
          </p:cNvSpPr>
          <p:nvPr>
            <p:ph type="title"/>
          </p:nvPr>
        </p:nvSpPr>
        <p:spPr>
          <a:xfrm>
            <a:off x="114300" y="1203203"/>
            <a:ext cx="11934825" cy="578093"/>
          </a:xfrm>
          <a:prstGeom prst="rect">
            <a:avLst/>
          </a:prstGeom>
        </p:spPr>
        <p:txBody>
          <a:bodyPr vert="horz" lIns="91440" tIns="45720" rIns="91440" bIns="45720" rtlCol="0" anchor="ctr">
            <a:normAutofit/>
          </a:bodyPr>
          <a:lstStyle/>
          <a:p>
            <a:r>
              <a:rPr lang="pt-BR" dirty="0"/>
              <a:t>Clique para editar o título mestre</a:t>
            </a:r>
          </a:p>
        </p:txBody>
      </p:sp>
      <p:sp>
        <p:nvSpPr>
          <p:cNvPr id="2" name="Espaço Reservado para Data 1"/>
          <p:cNvSpPr>
            <a:spLocks noGrp="1"/>
          </p:cNvSpPr>
          <p:nvPr>
            <p:ph type="dt" sz="half" idx="11"/>
          </p:nvPr>
        </p:nvSpPr>
        <p:spPr>
          <a:xfrm>
            <a:off x="114300" y="0"/>
            <a:ext cx="10217054" cy="758528"/>
          </a:xfrm>
          <a:prstGeom prst="rect">
            <a:avLst/>
          </a:prstGeom>
        </p:spPr>
        <p:txBody>
          <a:bodyPr/>
          <a:lstStyle/>
          <a:p>
            <a:r>
              <a:rPr lang="pt-BR" dirty="0"/>
              <a:t>Clique para editar Título</a:t>
            </a:r>
          </a:p>
        </p:txBody>
      </p:sp>
      <p:sp>
        <p:nvSpPr>
          <p:cNvPr id="4" name="Espaço Reservado para Rodapé 3"/>
          <p:cNvSpPr>
            <a:spLocks noGrp="1"/>
          </p:cNvSpPr>
          <p:nvPr>
            <p:ph type="ftr" sz="quarter" idx="12"/>
          </p:nvPr>
        </p:nvSpPr>
        <p:spPr/>
        <p:txBody>
          <a:bodyPr/>
          <a:lstStyle/>
          <a:p>
            <a:endParaRPr lang="pt-BR" dirty="0"/>
          </a:p>
        </p:txBody>
      </p:sp>
      <p:sp>
        <p:nvSpPr>
          <p:cNvPr id="5" name="Espaço Reservado para Número de Slide 4"/>
          <p:cNvSpPr>
            <a:spLocks noGrp="1"/>
          </p:cNvSpPr>
          <p:nvPr>
            <p:ph type="sldNum" sz="quarter" idx="13"/>
          </p:nvPr>
        </p:nvSpPr>
        <p:spPr/>
        <p:txBody>
          <a:bodyPr/>
          <a:lstStyle/>
          <a:p>
            <a:fld id="{0F64351C-76E2-4EE1-80E7-668BB7AB76B1}" type="slidenum">
              <a:rPr lang="pt-BR" smtClean="0"/>
              <a:pPr/>
              <a:t>‹nº›</a:t>
            </a:fld>
            <a:endParaRPr lang="pt-BR" dirty="0"/>
          </a:p>
        </p:txBody>
      </p:sp>
    </p:spTree>
    <p:extLst>
      <p:ext uri="{BB962C8B-B14F-4D97-AF65-F5344CB8AC3E}">
        <p14:creationId xmlns:p14="http://schemas.microsoft.com/office/powerpoint/2010/main" val="97829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35" name="think-cell Slide" r:id="rId4" imgW="421" imgH="423" progId="TCLayout.ActiveDocument.1">
                  <p:embed/>
                </p:oleObj>
              </mc:Choice>
              <mc:Fallback>
                <p:oleObj name="think-cell Slide" r:id="rId4" imgW="421" imgH="423" progId="TCLayout.ActiveDocument.1">
                  <p:embed/>
                  <p:pic>
                    <p:nvPicPr>
                      <p:cNvPr id="8" name="Object 7"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0F64351C-76E2-4EE1-80E7-668BB7AB76B1}" type="slidenum">
              <a:rPr lang="pt-BR" smtClean="0"/>
              <a:pPr/>
              <a:t>‹nº›</a:t>
            </a:fld>
            <a:endParaRPr lang="pt-BR" dirty="0"/>
          </a:p>
        </p:txBody>
      </p:sp>
      <p:sp>
        <p:nvSpPr>
          <p:cNvPr id="6" name="Espaço Reservado para Data 1"/>
          <p:cNvSpPr>
            <a:spLocks noGrp="1"/>
          </p:cNvSpPr>
          <p:nvPr>
            <p:ph type="dt" sz="half" idx="13"/>
          </p:nvPr>
        </p:nvSpPr>
        <p:spPr>
          <a:xfrm>
            <a:off x="114300" y="0"/>
            <a:ext cx="10217054" cy="758528"/>
          </a:xfrm>
          <a:prstGeom prst="rect">
            <a:avLst/>
          </a:prstGeom>
        </p:spPr>
        <p:txBody>
          <a:bodyPr/>
          <a:lstStyle/>
          <a:p>
            <a:r>
              <a:rPr lang="pt-BR" dirty="0"/>
              <a:t>Clique para editar Título</a:t>
            </a:r>
          </a:p>
        </p:txBody>
      </p:sp>
    </p:spTree>
    <p:extLst>
      <p:ext uri="{BB962C8B-B14F-4D97-AF65-F5344CB8AC3E}">
        <p14:creationId xmlns:p14="http://schemas.microsoft.com/office/powerpoint/2010/main" val="3360115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ítulo e conteúdo">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59" name="think-cell Slide" r:id="rId4" imgW="421" imgH="423" progId="TCLayout.ActiveDocument.1">
                  <p:embed/>
                </p:oleObj>
              </mc:Choice>
              <mc:Fallback>
                <p:oleObj name="think-cell Slide" r:id="rId4" imgW="421" imgH="423" progId="TCLayout.ActiveDocument.1">
                  <p:embed/>
                  <p:pic>
                    <p:nvPicPr>
                      <p:cNvPr id="6" name="Object 5"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Espaço Reservado para Data 1"/>
          <p:cNvSpPr>
            <a:spLocks noGrp="1"/>
          </p:cNvSpPr>
          <p:nvPr>
            <p:ph type="dt" sz="half" idx="11"/>
          </p:nvPr>
        </p:nvSpPr>
        <p:spPr>
          <a:xfrm>
            <a:off x="114300" y="0"/>
            <a:ext cx="10217054" cy="758528"/>
          </a:xfrm>
          <a:prstGeom prst="rect">
            <a:avLst/>
          </a:prstGeom>
        </p:spPr>
        <p:txBody>
          <a:bodyPr/>
          <a:lstStyle/>
          <a:p>
            <a:r>
              <a:rPr lang="pt-BR" dirty="0"/>
              <a:t>Clique para editar Título</a:t>
            </a:r>
          </a:p>
        </p:txBody>
      </p:sp>
      <p:sp>
        <p:nvSpPr>
          <p:cNvPr id="4" name="Espaço Reservado para Rodapé 3"/>
          <p:cNvSpPr>
            <a:spLocks noGrp="1"/>
          </p:cNvSpPr>
          <p:nvPr>
            <p:ph type="ftr" sz="quarter" idx="12"/>
          </p:nvPr>
        </p:nvSpPr>
        <p:spPr/>
        <p:txBody>
          <a:bodyPr/>
          <a:lstStyle/>
          <a:p>
            <a:endParaRPr lang="pt-BR" dirty="0"/>
          </a:p>
        </p:txBody>
      </p:sp>
      <p:sp>
        <p:nvSpPr>
          <p:cNvPr id="5" name="Espaço Reservado para Número de Slide 4"/>
          <p:cNvSpPr>
            <a:spLocks noGrp="1"/>
          </p:cNvSpPr>
          <p:nvPr>
            <p:ph type="sldNum" sz="quarter" idx="13"/>
          </p:nvPr>
        </p:nvSpPr>
        <p:spPr/>
        <p:txBody>
          <a:bodyPr/>
          <a:lstStyle/>
          <a:p>
            <a:fld id="{0F64351C-76E2-4EE1-80E7-668BB7AB76B1}" type="slidenum">
              <a:rPr lang="pt-BR" smtClean="0"/>
              <a:pPr/>
              <a:t>‹nº›</a:t>
            </a:fld>
            <a:endParaRPr lang="pt-BR" dirty="0"/>
          </a:p>
        </p:txBody>
      </p:sp>
    </p:spTree>
    <p:extLst>
      <p:ext uri="{BB962C8B-B14F-4D97-AF65-F5344CB8AC3E}">
        <p14:creationId xmlns:p14="http://schemas.microsoft.com/office/powerpoint/2010/main" val="1194135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graphicFrame>
        <p:nvGraphicFramePr>
          <p:cNvPr id="5" name="Objeto 4"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83" name="think-cell Slide" r:id="rId4" imgW="421" imgH="423" progId="TCLayout.ActiveDocument.1">
                  <p:embed/>
                </p:oleObj>
              </mc:Choice>
              <mc:Fallback>
                <p:oleObj name="think-cell Slide" r:id="rId4" imgW="421" imgH="423" progId="TCLayout.ActiveDocument.1">
                  <p:embed/>
                  <p:pic>
                    <p:nvPicPr>
                      <p:cNvPr id="5" name="Objeto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bg1"/>
                </a:solidFill>
              </a:defRPr>
            </a:lvl1pPr>
          </a:lstStyle>
          <a:p>
            <a:r>
              <a:rPr lang="pt-BR" dirty="0"/>
              <a:t>Clique para editar Título</a:t>
            </a:r>
            <a:endParaRPr lang="en-US" dirty="0"/>
          </a:p>
        </p:txBody>
      </p:sp>
      <p:sp>
        <p:nvSpPr>
          <p:cNvPr id="4" name="Holder 4"/>
          <p:cNvSpPr>
            <a:spLocks noGrp="1"/>
          </p:cNvSpPr>
          <p:nvPr>
            <p:ph type="sldNum" sz="quarter" idx="7"/>
          </p:nvPr>
        </p:nvSpPr>
        <p:spPr/>
        <p:txBody>
          <a:bodyPr lIns="0" tIns="0" rIns="0" bIns="0"/>
          <a:lstStyle>
            <a:lvl1pPr>
              <a:defRPr sz="800" b="0" i="0">
                <a:solidFill>
                  <a:schemeClr val="tx1"/>
                </a:solidFill>
                <a:latin typeface="Arial"/>
                <a:cs typeface="Arial"/>
              </a:defRPr>
            </a:lvl1pPr>
          </a:lstStyle>
          <a:p>
            <a:pPr marL="12700">
              <a:lnSpc>
                <a:spcPct val="100000"/>
              </a:lnSpc>
              <a:spcBef>
                <a:spcPts val="25"/>
              </a:spcBef>
              <a:tabLst>
                <a:tab pos="3936365" algn="l"/>
              </a:tabLst>
            </a:pPr>
            <a:r>
              <a:rPr spc="-15" dirty="0"/>
              <a:t>Copyright  </a:t>
            </a:r>
            <a:r>
              <a:rPr dirty="0"/>
              <a:t>© </a:t>
            </a:r>
            <a:r>
              <a:rPr spc="-35" dirty="0"/>
              <a:t>2017 </a:t>
            </a:r>
            <a:r>
              <a:rPr spc="150" dirty="0"/>
              <a:t> </a:t>
            </a:r>
            <a:r>
              <a:rPr spc="-25" dirty="0"/>
              <a:t>Accenture.   </a:t>
            </a:r>
            <a:r>
              <a:rPr spc="-10" dirty="0"/>
              <a:t>All </a:t>
            </a:r>
            <a:r>
              <a:rPr spc="-15" dirty="0"/>
              <a:t>rights  reserved.  </a:t>
            </a:r>
            <a:r>
              <a:rPr spc="-20" dirty="0"/>
              <a:t>Accenture</a:t>
            </a:r>
            <a:r>
              <a:rPr spc="-30" dirty="0"/>
              <a:t> </a:t>
            </a:r>
            <a:r>
              <a:rPr spc="-25" dirty="0"/>
              <a:t>Confidential </a:t>
            </a:r>
            <a:r>
              <a:rPr spc="125" dirty="0"/>
              <a:t> </a:t>
            </a:r>
            <a:r>
              <a:rPr spc="-20" dirty="0"/>
              <a:t>Information	</a:t>
            </a:r>
            <a:r>
              <a:rPr dirty="0"/>
              <a:t>| </a:t>
            </a:r>
            <a:r>
              <a:rPr spc="190" dirty="0"/>
              <a:t> </a:t>
            </a:r>
            <a:fld id="{81D60167-4931-47E6-BA6A-407CBD079E47}" type="slidenum">
              <a:rPr dirty="0"/>
              <a:t>‹nº›</a:t>
            </a:fld>
            <a:endParaRPr dirty="0"/>
          </a:p>
        </p:txBody>
      </p:sp>
    </p:spTree>
    <p:extLst>
      <p:ext uri="{BB962C8B-B14F-4D97-AF65-F5344CB8AC3E}">
        <p14:creationId xmlns:p14="http://schemas.microsoft.com/office/powerpoint/2010/main" val="956800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14300" y="1825625"/>
            <a:ext cx="11934825" cy="4165600"/>
          </a:xfrm>
          <a:prstGeom prst="rect">
            <a:avLst/>
          </a:prstGeo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7" name="Espaço Reservado para Título 1"/>
          <p:cNvSpPr>
            <a:spLocks noGrp="1"/>
          </p:cNvSpPr>
          <p:nvPr>
            <p:ph type="title"/>
          </p:nvPr>
        </p:nvSpPr>
        <p:spPr>
          <a:xfrm>
            <a:off x="114300" y="1203203"/>
            <a:ext cx="11934825" cy="578093"/>
          </a:xfrm>
          <a:prstGeom prst="rect">
            <a:avLst/>
          </a:prstGeom>
        </p:spPr>
        <p:txBody>
          <a:bodyPr vert="horz" lIns="91440" tIns="45720" rIns="91440" bIns="45720" rtlCol="0" anchor="ctr">
            <a:normAutofit/>
          </a:bodyPr>
          <a:lstStyle/>
          <a:p>
            <a:r>
              <a:rPr lang="pt-BR" dirty="0"/>
              <a:t>Clique para editar o título mestre</a:t>
            </a:r>
          </a:p>
        </p:txBody>
      </p:sp>
      <p:sp>
        <p:nvSpPr>
          <p:cNvPr id="12" name="Espaço Reservado para Conteúdo 11"/>
          <p:cNvSpPr>
            <a:spLocks noGrp="1"/>
          </p:cNvSpPr>
          <p:nvPr>
            <p:ph sz="quarter" idx="10" hasCustomPrompt="1"/>
          </p:nvPr>
        </p:nvSpPr>
        <p:spPr>
          <a:xfrm>
            <a:off x="247650" y="6432550"/>
            <a:ext cx="3429000" cy="365125"/>
          </a:xfrm>
          <a:prstGeom prst="rect">
            <a:avLst/>
          </a:prstGeom>
        </p:spPr>
        <p:txBody>
          <a:bodyPr/>
          <a:lstStyle>
            <a:lvl1pPr marL="0" indent="0">
              <a:buNone/>
              <a:defRPr baseline="0">
                <a:solidFill>
                  <a:schemeClr val="tx1">
                    <a:lumMod val="50000"/>
                    <a:lumOff val="50000"/>
                  </a:schemeClr>
                </a:solidFill>
              </a:defRPr>
            </a:lvl1pPr>
          </a:lstStyle>
          <a:p>
            <a:pPr lvl="0"/>
            <a:r>
              <a:rPr lang="pt-BR" dirty="0"/>
              <a:t>Planejamento Estratégico</a:t>
            </a:r>
          </a:p>
        </p:txBody>
      </p:sp>
      <p:sp>
        <p:nvSpPr>
          <p:cNvPr id="2" name="Espaço Reservado para Data 1"/>
          <p:cNvSpPr>
            <a:spLocks noGrp="1"/>
          </p:cNvSpPr>
          <p:nvPr>
            <p:ph type="dt" sz="half" idx="11"/>
          </p:nvPr>
        </p:nvSpPr>
        <p:spPr/>
        <p:txBody>
          <a:bodyPr/>
          <a:lstStyle/>
          <a:p>
            <a:r>
              <a:rPr lang="pt-BR" dirty="0"/>
              <a:t>Clique para editar Título</a:t>
            </a:r>
          </a:p>
        </p:txBody>
      </p:sp>
      <p:sp>
        <p:nvSpPr>
          <p:cNvPr id="4" name="Espaço Reservado para Rodapé 3"/>
          <p:cNvSpPr>
            <a:spLocks noGrp="1"/>
          </p:cNvSpPr>
          <p:nvPr>
            <p:ph type="ftr" sz="quarter" idx="12"/>
          </p:nvPr>
        </p:nvSpPr>
        <p:spPr/>
        <p:txBody>
          <a:bodyPr/>
          <a:lstStyle/>
          <a:p>
            <a:endParaRPr lang="pt-BR" dirty="0"/>
          </a:p>
        </p:txBody>
      </p:sp>
      <p:sp>
        <p:nvSpPr>
          <p:cNvPr id="5" name="Espaço Reservado para Número de Slide 4"/>
          <p:cNvSpPr>
            <a:spLocks noGrp="1"/>
          </p:cNvSpPr>
          <p:nvPr>
            <p:ph type="sldNum" sz="quarter" idx="13"/>
          </p:nvPr>
        </p:nvSpPr>
        <p:spPr/>
        <p:txBody>
          <a:bodyPr/>
          <a:lstStyle/>
          <a:p>
            <a:fld id="{0F64351C-76E2-4EE1-80E7-668BB7AB76B1}" type="slidenum">
              <a:rPr lang="pt-BR" smtClean="0"/>
              <a:pPr/>
              <a:t>‹nº›</a:t>
            </a:fld>
            <a:endParaRPr lang="pt-BR" dirty="0"/>
          </a:p>
        </p:txBody>
      </p:sp>
    </p:spTree>
    <p:extLst>
      <p:ext uri="{BB962C8B-B14F-4D97-AF65-F5344CB8AC3E}">
        <p14:creationId xmlns:p14="http://schemas.microsoft.com/office/powerpoint/2010/main" val="3781936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Layout Personalizado">
    <p:spTree>
      <p:nvGrpSpPr>
        <p:cNvPr id="1" name=""/>
        <p:cNvGrpSpPr/>
        <p:nvPr/>
      </p:nvGrpSpPr>
      <p:grpSpPr>
        <a:xfrm>
          <a:off x="0" y="0"/>
          <a:ext cx="0" cy="0"/>
          <a:chOff x="0" y="0"/>
          <a:chExt cx="0" cy="0"/>
        </a:xfrm>
      </p:grpSpPr>
      <p:pic>
        <p:nvPicPr>
          <p:cNvPr id="2" name="Imagem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483" y="29497"/>
            <a:ext cx="12170664" cy="6784258"/>
          </a:xfrm>
          <a:prstGeom prst="rect">
            <a:avLst/>
          </a:prstGeom>
        </p:spPr>
      </p:pic>
      <p:pic>
        <p:nvPicPr>
          <p:cNvPr id="11" name="Imagem 10"/>
          <p:cNvPicPr>
            <a:picLocks noChangeAspect="1"/>
          </p:cNvPicPr>
          <p:nvPr userDrawn="1"/>
        </p:nvPicPr>
        <p:blipFill rotWithShape="1">
          <a:blip r:embed="rId3" cstate="email">
            <a:extLst>
              <a:ext uri="{28A0092B-C50C-407E-A947-70E740481C1C}">
                <a14:useLocalDpi xmlns:a14="http://schemas.microsoft.com/office/drawing/2010/main"/>
              </a:ext>
            </a:extLst>
          </a:blip>
          <a:srcRect l="295" t="11146" r="450"/>
          <a:stretch/>
        </p:blipFill>
        <p:spPr>
          <a:xfrm>
            <a:off x="-34069" y="-4655"/>
            <a:ext cx="12211053" cy="6858000"/>
          </a:xfrm>
          <a:prstGeom prst="rect">
            <a:avLst/>
          </a:prstGeom>
        </p:spPr>
      </p:pic>
      <p:sp>
        <p:nvSpPr>
          <p:cNvPr id="12" name="Retângulo 11"/>
          <p:cNvSpPr/>
          <p:nvPr userDrawn="1"/>
        </p:nvSpPr>
        <p:spPr>
          <a:xfrm>
            <a:off x="0" y="0"/>
            <a:ext cx="4362450" cy="1711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Arredondar Retângulo no Mesmo Canto Lateral 14"/>
          <p:cNvSpPr/>
          <p:nvPr userDrawn="1"/>
        </p:nvSpPr>
        <p:spPr bwMode="auto">
          <a:xfrm rot="5400000">
            <a:off x="-586283" y="802728"/>
            <a:ext cx="1525845" cy="128588"/>
          </a:xfrm>
          <a:prstGeom prst="round2SameRect">
            <a:avLst>
              <a:gd name="adj1" fmla="val 50000"/>
              <a:gd name="adj2" fmla="val 0"/>
            </a:avLst>
          </a:prstGeom>
          <a:solidFill>
            <a:srgbClr val="1378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350" dirty="0">
              <a:solidFill>
                <a:schemeClr val="tx1">
                  <a:lumMod val="50000"/>
                  <a:lumOff val="50000"/>
                </a:schemeClr>
              </a:solidFill>
            </a:endParaRPr>
          </a:p>
        </p:txBody>
      </p:sp>
      <p:pic>
        <p:nvPicPr>
          <p:cNvPr id="16" name="Imagem 15"/>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51534" y="274320"/>
            <a:ext cx="4297614" cy="1227909"/>
          </a:xfrm>
          <a:prstGeom prst="rect">
            <a:avLst/>
          </a:prstGeom>
        </p:spPr>
      </p:pic>
      <p:sp>
        <p:nvSpPr>
          <p:cNvPr id="19" name="Retângulo 18"/>
          <p:cNvSpPr/>
          <p:nvPr userDrawn="1"/>
        </p:nvSpPr>
        <p:spPr>
          <a:xfrm>
            <a:off x="11271756" y="5980678"/>
            <a:ext cx="921650" cy="850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Retângulo de cantos arredondados 10"/>
          <p:cNvSpPr/>
          <p:nvPr userDrawn="1"/>
        </p:nvSpPr>
        <p:spPr>
          <a:xfrm>
            <a:off x="0" y="3422469"/>
            <a:ext cx="6102783" cy="2573382"/>
          </a:xfrm>
          <a:prstGeom prst="roundRect">
            <a:avLst>
              <a:gd name="adj" fmla="val 0"/>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t-BR" sz="1350" kern="0" dirty="0">
              <a:solidFill>
                <a:prstClr val="white"/>
              </a:solidFill>
              <a:latin typeface="Calibri"/>
            </a:endParaRPr>
          </a:p>
        </p:txBody>
      </p:sp>
      <p:pic>
        <p:nvPicPr>
          <p:cNvPr id="21" name="Imagem 2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345031" y="6224169"/>
            <a:ext cx="775099" cy="404399"/>
          </a:xfrm>
          <a:prstGeom prst="rect">
            <a:avLst/>
          </a:prstGeom>
        </p:spPr>
      </p:pic>
    </p:spTree>
    <p:extLst>
      <p:ext uri="{BB962C8B-B14F-4D97-AF65-F5344CB8AC3E}">
        <p14:creationId xmlns:p14="http://schemas.microsoft.com/office/powerpoint/2010/main" val="2584018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lide de Título">
    <p:spTree>
      <p:nvGrpSpPr>
        <p:cNvPr id="1" name=""/>
        <p:cNvGrpSpPr/>
        <p:nvPr/>
      </p:nvGrpSpPr>
      <p:grpSpPr>
        <a:xfrm>
          <a:off x="0" y="0"/>
          <a:ext cx="0" cy="0"/>
          <a:chOff x="0" y="0"/>
          <a:chExt cx="0" cy="0"/>
        </a:xfrm>
      </p:grpSpPr>
      <p:pic>
        <p:nvPicPr>
          <p:cNvPr id="3" name="Imagem 2"/>
          <p:cNvPicPr>
            <a:picLocks noChangeAspect="1"/>
          </p:cNvPicPr>
          <p:nvPr userDrawn="1"/>
        </p:nvPicPr>
        <p:blipFill rotWithShape="1">
          <a:blip r:embed="rId2" cstate="email">
            <a:extLst>
              <a:ext uri="{28A0092B-C50C-407E-A947-70E740481C1C}">
                <a14:useLocalDpi xmlns:a14="http://schemas.microsoft.com/office/drawing/2010/main"/>
              </a:ext>
            </a:extLst>
          </a:blip>
          <a:srcRect l="2814"/>
          <a:stretch/>
        </p:blipFill>
        <p:spPr>
          <a:xfrm>
            <a:off x="0" y="0"/>
            <a:ext cx="12192000" cy="6858000"/>
          </a:xfrm>
          <a:prstGeom prst="rect">
            <a:avLst/>
          </a:prstGeom>
        </p:spPr>
      </p:pic>
    </p:spTree>
    <p:extLst>
      <p:ext uri="{BB962C8B-B14F-4D97-AF65-F5344CB8AC3E}">
        <p14:creationId xmlns:p14="http://schemas.microsoft.com/office/powerpoint/2010/main" val="1424911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pic>
        <p:nvPicPr>
          <p:cNvPr id="2" name="Imagem 1"/>
          <p:cNvPicPr>
            <a:picLocks noChangeAspect="1"/>
          </p:cNvPicPr>
          <p:nvPr userDrawn="1"/>
        </p:nvPicPr>
        <p:blipFill rotWithShape="1">
          <a:blip r:embed="rId2" cstate="email">
            <a:extLst>
              <a:ext uri="{28A0092B-C50C-407E-A947-70E740481C1C}">
                <a14:useLocalDpi xmlns:a14="http://schemas.microsoft.com/office/drawing/2010/main"/>
              </a:ext>
            </a:extLst>
          </a:blip>
          <a:srcRect l="1407" r="1407"/>
          <a:stretch/>
        </p:blipFill>
        <p:spPr>
          <a:xfrm>
            <a:off x="0" y="0"/>
            <a:ext cx="12192000" cy="6858000"/>
          </a:xfrm>
          <a:prstGeom prst="rect">
            <a:avLst/>
          </a:prstGeom>
        </p:spPr>
      </p:pic>
    </p:spTree>
    <p:extLst>
      <p:ext uri="{BB962C8B-B14F-4D97-AF65-F5344CB8AC3E}">
        <p14:creationId xmlns:p14="http://schemas.microsoft.com/office/powerpoint/2010/main" val="4261563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de Título">
    <p:spTree>
      <p:nvGrpSpPr>
        <p:cNvPr id="1" name=""/>
        <p:cNvGrpSpPr/>
        <p:nvPr/>
      </p:nvGrpSpPr>
      <p:grpSpPr>
        <a:xfrm>
          <a:off x="0" y="0"/>
          <a:ext cx="0" cy="0"/>
          <a:chOff x="0" y="0"/>
          <a:chExt cx="0" cy="0"/>
        </a:xfrm>
      </p:grpSpPr>
      <p:pic>
        <p:nvPicPr>
          <p:cNvPr id="19" name="Imagem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7" y="-97842"/>
            <a:ext cx="12193057" cy="7053683"/>
          </a:xfrm>
          <a:prstGeom prst="rect">
            <a:avLst/>
          </a:prstGeom>
        </p:spPr>
      </p:pic>
    </p:spTree>
    <p:extLst>
      <p:ext uri="{BB962C8B-B14F-4D97-AF65-F5344CB8AC3E}">
        <p14:creationId xmlns:p14="http://schemas.microsoft.com/office/powerpoint/2010/main" val="1542348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Slide de Título">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4F2CC58-0B45-4496-B843-555756867F11}"/>
              </a:ext>
            </a:extLst>
          </p:cNvPr>
          <p:cNvSpPr>
            <a:spLocks noGrp="1"/>
          </p:cNvSpPr>
          <p:nvPr>
            <p:ph type="body" sz="quarter" idx="10" hasCustomPrompt="1"/>
          </p:nvPr>
        </p:nvSpPr>
        <p:spPr>
          <a:xfrm>
            <a:off x="862148" y="347740"/>
            <a:ext cx="9440862" cy="525850"/>
          </a:xfrm>
          <a:prstGeom prst="rect">
            <a:avLst/>
          </a:prstGeom>
          <a:noFill/>
        </p:spPr>
        <p:txBody>
          <a:bodyPr wrap="square" rtlCol="0" anchor="b">
            <a:spAutoFit/>
          </a:bodyPr>
          <a:lstStyle>
            <a:lvl1pPr marL="0" indent="0">
              <a:buNone/>
              <a:defRPr lang="en-US" sz="3600" dirty="0" smtClean="0">
                <a:solidFill>
                  <a:srgbClr val="0070C0"/>
                </a:solidFill>
                <a:cs typeface="ZWAdobeF" pitchFamily="2" charset="0"/>
              </a:defRPr>
            </a:lvl1pPr>
          </a:lstStyle>
          <a:p>
            <a:pPr marL="0" lvl="0">
              <a:lnSpc>
                <a:spcPct val="75000"/>
              </a:lnSpc>
            </a:pPr>
            <a:r>
              <a:rPr lang="pt-BR" noProof="0"/>
              <a:t>Headline</a:t>
            </a:r>
          </a:p>
        </p:txBody>
      </p:sp>
      <p:pic>
        <p:nvPicPr>
          <p:cNvPr id="3" name="Imagem 2"/>
          <p:cNvPicPr>
            <a:picLocks noChangeAspect="1"/>
          </p:cNvPicPr>
          <p:nvPr userDrawn="1"/>
        </p:nvPicPr>
        <p:blipFill rotWithShape="1">
          <a:blip r:embed="rId2" cstate="email">
            <a:extLst>
              <a:ext uri="{28A0092B-C50C-407E-A947-70E740481C1C}">
                <a14:useLocalDpi xmlns:a14="http://schemas.microsoft.com/office/drawing/2010/main"/>
              </a:ext>
            </a:extLst>
          </a:blip>
          <a:srcRect l="2814"/>
          <a:stretch/>
        </p:blipFill>
        <p:spPr>
          <a:xfrm>
            <a:off x="0" y="0"/>
            <a:ext cx="12192000" cy="6858000"/>
          </a:xfrm>
          <a:prstGeom prst="rect">
            <a:avLst/>
          </a:prstGeom>
        </p:spPr>
      </p:pic>
      <p:sp>
        <p:nvSpPr>
          <p:cNvPr id="4" name="Text Placeholder 4">
            <a:extLst>
              <a:ext uri="{FF2B5EF4-FFF2-40B4-BE49-F238E27FC236}">
                <a16:creationId xmlns:a16="http://schemas.microsoft.com/office/drawing/2014/main" id="{F06D2B88-9D39-4CD4-ABA9-4ED98E8FDFEA}"/>
              </a:ext>
            </a:extLst>
          </p:cNvPr>
          <p:cNvSpPr>
            <a:spLocks noGrp="1"/>
          </p:cNvSpPr>
          <p:nvPr>
            <p:ph type="body" sz="quarter" idx="11" hasCustomPrompt="1"/>
          </p:nvPr>
        </p:nvSpPr>
        <p:spPr>
          <a:xfrm>
            <a:off x="862148" y="985433"/>
            <a:ext cx="9440862" cy="333168"/>
          </a:xfrm>
          <a:prstGeom prst="rect">
            <a:avLst/>
          </a:prstGeom>
          <a:noFill/>
        </p:spPr>
        <p:txBody>
          <a:bodyPr wrap="square" rtlCol="0">
            <a:spAutoFit/>
          </a:bodyPr>
          <a:lstStyle>
            <a:lvl1pPr marL="0" indent="0">
              <a:buNone/>
              <a:defRPr lang="en-US" sz="2000" dirty="0" smtClean="0">
                <a:solidFill>
                  <a:schemeClr val="tx1"/>
                </a:solidFill>
                <a:cs typeface="ZWAdobeF" pitchFamily="2" charset="0"/>
              </a:defRPr>
            </a:lvl1pPr>
          </a:lstStyle>
          <a:p>
            <a:pPr marL="0" lvl="0">
              <a:lnSpc>
                <a:spcPct val="75000"/>
              </a:lnSpc>
            </a:pPr>
            <a:r>
              <a:rPr lang="pt-BR" noProof="0"/>
              <a:t>Mensagem</a:t>
            </a:r>
          </a:p>
        </p:txBody>
      </p:sp>
      <p:sp>
        <p:nvSpPr>
          <p:cNvPr id="6" name="TextBox 5">
            <a:extLst>
              <a:ext uri="{FF2B5EF4-FFF2-40B4-BE49-F238E27FC236}">
                <a16:creationId xmlns:a16="http://schemas.microsoft.com/office/drawing/2014/main" id="{319BF6F5-9E7A-4753-9738-375CE9029445}"/>
              </a:ext>
            </a:extLst>
          </p:cNvPr>
          <p:cNvSpPr txBox="1"/>
          <p:nvPr userDrawn="1"/>
        </p:nvSpPr>
        <p:spPr>
          <a:xfrm>
            <a:off x="11649326" y="6036217"/>
            <a:ext cx="356188" cy="261610"/>
          </a:xfrm>
          <a:prstGeom prst="rect">
            <a:avLst/>
          </a:prstGeom>
          <a:noFill/>
        </p:spPr>
        <p:txBody>
          <a:bodyPr wrap="none" rtlCol="0">
            <a:spAutoFit/>
          </a:bodyPr>
          <a:lstStyle/>
          <a:p>
            <a:pPr algn="ctr"/>
            <a:fld id="{09468848-D101-4D60-B9A5-4732E1DCE596}" type="slidenum">
              <a:rPr lang="pt-BR" sz="1100" smtClean="0">
                <a:solidFill>
                  <a:schemeClr val="accent1"/>
                </a:solidFill>
                <a:latin typeface="Arial" panose="020B0604020202020204" pitchFamily="34" charset="0"/>
                <a:cs typeface="Arial" panose="020B0604020202020204" pitchFamily="34" charset="0"/>
              </a:rPr>
              <a:pPr algn="ctr"/>
              <a:t>‹nº›</a:t>
            </a:fld>
            <a:endParaRPr lang="pt-BR" sz="11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2351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14300" y="1825625"/>
            <a:ext cx="11934825" cy="4165600"/>
          </a:xfrm>
          <a:prstGeom prst="rect">
            <a:avLst/>
          </a:prstGeo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7" name="Espaço Reservado para Título 1"/>
          <p:cNvSpPr>
            <a:spLocks noGrp="1"/>
          </p:cNvSpPr>
          <p:nvPr>
            <p:ph type="title"/>
          </p:nvPr>
        </p:nvSpPr>
        <p:spPr>
          <a:xfrm>
            <a:off x="114300" y="1203203"/>
            <a:ext cx="11934825" cy="578093"/>
          </a:xfrm>
          <a:prstGeom prst="rect">
            <a:avLst/>
          </a:prstGeom>
        </p:spPr>
        <p:txBody>
          <a:bodyPr vert="horz" lIns="91440" tIns="45720" rIns="91440" bIns="45720" rtlCol="0" anchor="ctr">
            <a:normAutofit/>
          </a:bodyPr>
          <a:lstStyle/>
          <a:p>
            <a:r>
              <a:rPr lang="pt-BR" dirty="0"/>
              <a:t>Clique para editar o título mestre</a:t>
            </a:r>
          </a:p>
        </p:txBody>
      </p:sp>
      <p:sp>
        <p:nvSpPr>
          <p:cNvPr id="12" name="Espaço Reservado para Conteúdo 11"/>
          <p:cNvSpPr>
            <a:spLocks noGrp="1"/>
          </p:cNvSpPr>
          <p:nvPr>
            <p:ph sz="quarter" idx="10" hasCustomPrompt="1"/>
          </p:nvPr>
        </p:nvSpPr>
        <p:spPr>
          <a:xfrm>
            <a:off x="247650" y="6432550"/>
            <a:ext cx="3429000" cy="365125"/>
          </a:xfrm>
          <a:prstGeom prst="rect">
            <a:avLst/>
          </a:prstGeom>
        </p:spPr>
        <p:txBody>
          <a:bodyPr/>
          <a:lstStyle>
            <a:lvl1pPr marL="0" indent="0">
              <a:buNone/>
              <a:defRPr baseline="0">
                <a:solidFill>
                  <a:schemeClr val="tx1">
                    <a:lumMod val="50000"/>
                    <a:lumOff val="50000"/>
                  </a:schemeClr>
                </a:solidFill>
              </a:defRPr>
            </a:lvl1pPr>
          </a:lstStyle>
          <a:p>
            <a:pPr lvl="0"/>
            <a:r>
              <a:rPr lang="pt-BR" dirty="0"/>
              <a:t>Planejamento Estratégico</a:t>
            </a:r>
          </a:p>
        </p:txBody>
      </p:sp>
      <p:sp>
        <p:nvSpPr>
          <p:cNvPr id="2" name="Espaço Reservado para Data 1"/>
          <p:cNvSpPr>
            <a:spLocks noGrp="1"/>
          </p:cNvSpPr>
          <p:nvPr>
            <p:ph type="dt" sz="half" idx="11"/>
          </p:nvPr>
        </p:nvSpPr>
        <p:spPr/>
        <p:txBody>
          <a:bodyPr/>
          <a:lstStyle/>
          <a:p>
            <a:r>
              <a:rPr lang="pt-BR" dirty="0"/>
              <a:t>Clique para editar Título</a:t>
            </a:r>
          </a:p>
        </p:txBody>
      </p:sp>
      <p:sp>
        <p:nvSpPr>
          <p:cNvPr id="4" name="Espaço Reservado para Rodapé 3"/>
          <p:cNvSpPr>
            <a:spLocks noGrp="1"/>
          </p:cNvSpPr>
          <p:nvPr>
            <p:ph type="ftr" sz="quarter" idx="12"/>
          </p:nvPr>
        </p:nvSpPr>
        <p:spPr/>
        <p:txBody>
          <a:bodyPr/>
          <a:lstStyle/>
          <a:p>
            <a:endParaRPr lang="pt-BR" dirty="0"/>
          </a:p>
        </p:txBody>
      </p:sp>
      <p:sp>
        <p:nvSpPr>
          <p:cNvPr id="5" name="Espaço Reservado para Número de Slide 4"/>
          <p:cNvSpPr>
            <a:spLocks noGrp="1"/>
          </p:cNvSpPr>
          <p:nvPr>
            <p:ph type="sldNum" sz="quarter" idx="13"/>
          </p:nvPr>
        </p:nvSpPr>
        <p:spPr/>
        <p:txBody>
          <a:bodyPr/>
          <a:lstStyle/>
          <a:p>
            <a:fld id="{0F64351C-76E2-4EE1-80E7-668BB7AB76B1}" type="slidenum">
              <a:rPr lang="pt-BR" smtClean="0"/>
              <a:pPr/>
              <a:t>‹nº›</a:t>
            </a:fld>
            <a:endParaRPr lang="pt-BR" dirty="0"/>
          </a:p>
        </p:txBody>
      </p:sp>
    </p:spTree>
    <p:extLst>
      <p:ext uri="{BB962C8B-B14F-4D97-AF65-F5344CB8AC3E}">
        <p14:creationId xmlns:p14="http://schemas.microsoft.com/office/powerpoint/2010/main" val="861291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6_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AC4E609F-F0AF-4940-B201-44B9B2D6D77F}" type="datetime1">
              <a:rPr lang="pt-BR" smtClean="0"/>
              <a:t>27/08/2019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200112F-8271-4176-B028-4158ACF800DA}" type="slidenum">
              <a:rPr lang="pt-BR" smtClean="0"/>
              <a:t>‹nº›</a:t>
            </a:fld>
            <a:endParaRPr lang="pt-BR"/>
          </a:p>
        </p:txBody>
      </p:sp>
    </p:spTree>
    <p:extLst>
      <p:ext uri="{BB962C8B-B14F-4D97-AF65-F5344CB8AC3E}">
        <p14:creationId xmlns:p14="http://schemas.microsoft.com/office/powerpoint/2010/main" val="2074966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NT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userDrawn="1"/>
        </p:nvSpPr>
        <p:spPr>
          <a:xfrm>
            <a:off x="11666909" y="5829267"/>
            <a:ext cx="573775" cy="335680"/>
          </a:xfrm>
          <a:prstGeom prst="rect">
            <a:avLst/>
          </a:prstGeom>
          <a:noFill/>
        </p:spPr>
        <p:txBody>
          <a:bodyPr wrap="square" lIns="108849" tIns="54425" rIns="108849" bIns="54425" rtlCol="0">
            <a:spAutoFit/>
          </a:bodyPr>
          <a:lstStyle/>
          <a:p>
            <a:pPr algn="ctr"/>
            <a:fld id="{5AEF6128-0DAB-2D4F-98E7-1D9826C59B3B}" type="slidenum">
              <a:rPr lang="en-US" sz="1467" b="1" i="0" smtClean="0">
                <a:solidFill>
                  <a:schemeClr val="bg1"/>
                </a:solidFill>
                <a:latin typeface="Open Sans"/>
                <a:cs typeface="Open Sans"/>
              </a:rPr>
              <a:pPr algn="ctr"/>
              <a:t>‹nº›</a:t>
            </a:fld>
            <a:endParaRPr lang="en-US" sz="1067" b="1" i="0" dirty="0">
              <a:solidFill>
                <a:schemeClr val="bg1"/>
              </a:solidFill>
              <a:latin typeface="Open Sans"/>
              <a:cs typeface="Open Sans"/>
            </a:endParaRPr>
          </a:p>
        </p:txBody>
      </p:sp>
      <p:sp>
        <p:nvSpPr>
          <p:cNvPr id="3" name="Text Placeholder 2"/>
          <p:cNvSpPr>
            <a:spLocks noGrp="1"/>
          </p:cNvSpPr>
          <p:nvPr>
            <p:ph type="body" sz="quarter" idx="10" hasCustomPrompt="1"/>
          </p:nvPr>
        </p:nvSpPr>
        <p:spPr>
          <a:xfrm>
            <a:off x="263532" y="1196753"/>
            <a:ext cx="10805165" cy="2952105"/>
          </a:xfrm>
          <a:prstGeom prst="rect">
            <a:avLst/>
          </a:prstGeom>
        </p:spPr>
        <p:txBody>
          <a:bodyPr vert="horz" lIns="81455" tIns="40727" rIns="81455" bIns="40727"/>
          <a:lstStyle>
            <a:lvl1pPr marL="0" marR="0" indent="0" algn="l" defTabSz="544234" rtl="0" eaLnBrk="1" fontAlgn="auto" latinLnBrk="0" hangingPunct="1">
              <a:lnSpc>
                <a:spcPct val="130000"/>
              </a:lnSpc>
              <a:spcBef>
                <a:spcPct val="20000"/>
              </a:spcBef>
              <a:spcAft>
                <a:spcPts val="0"/>
              </a:spcAft>
              <a:buClrTx/>
              <a:buSzTx/>
              <a:buFontTx/>
              <a:buNone/>
              <a:tabLst/>
              <a:defRPr sz="1067" b="0" i="0" baseline="0">
                <a:solidFill>
                  <a:srgbClr val="4D4D4D"/>
                </a:solidFill>
                <a:latin typeface="Open Sans Light"/>
                <a:cs typeface="Open Sans Light"/>
              </a:defRPr>
            </a:lvl1pPr>
          </a:lstStyle>
          <a:p>
            <a:r>
              <a:rPr lang="pt-BR" b="1" dirty="0"/>
              <a:t>Texto corrido (</a:t>
            </a:r>
            <a:r>
              <a:rPr lang="bg-BG" b="1" dirty="0"/>
              <a:t>Open Sans </a:t>
            </a:r>
            <a:r>
              <a:rPr lang="pt-BR" b="1" dirty="0"/>
              <a:t>Light, </a:t>
            </a:r>
            <a:r>
              <a:rPr lang="bg-BG" b="1" dirty="0"/>
              <a:t>8</a:t>
            </a:r>
            <a:r>
              <a:rPr lang="pt-BR" b="1" dirty="0"/>
              <a:t> </a:t>
            </a:r>
            <a:r>
              <a:rPr lang="pt-BR" b="1" dirty="0" err="1"/>
              <a:t>pt</a:t>
            </a:r>
            <a:r>
              <a:rPr lang="pt-BR" b="1" dirty="0"/>
              <a:t>) </a:t>
            </a:r>
            <a:r>
              <a:rPr lang="la-Latn" b="1" dirty="0"/>
              <a:t>Quis id in vitae, a nulla volutpat elit eu, metus at sollicitudin hac, natoque nulla sed suspendisse. Integer ut commodo, amet lacus ac. Posuere vulputate venenatis. Elit vestibulum convallis vitae taciti adipiscing curabitur, sollicitudin faucibus non, libero biben dum viverra justo lectus odio egestas, egestas integer quam. Turpis pellentesque vitae urna sollicitudin consectetuer, amet rutrum integer odio neque libero dolor, a tempor id elit ódio. Quis id in vitae, a nulla volutpat elit eu, metus at sollicitudin hac, natoque nulla sed suspendisse. Integer ut commodo, amet lacus ac. Posuere vulputate venenatis. Elit vestibulum convallis vitae taciti adipiscing curabitur, sollicitudin faucibus non, libero bibendum viverra justo lectus odio egestas, egestas integer quam. Tu rpis pellentesque vitae urna sollicitudin consectetuer, amet rutrum integer odio neque libero dolor, a tempor id elit odio. Quis id in vitae, a nulla volutpat elit eu, metus at sollicitudin hac, natoque nulla sed suspendisse. Integer ut commodo, amet lacus ac. Posuere vulputate venenatis. Elit vestibulum convallis vitae taciti adipiscing curabitur, sollicitudin faucibus non, libero bibendum viverra justo lectus odio egestas, egestas integer quam. Turpis pellentesque vitae urna sollicitudin consectetuer, amet rutrum integer odio neque libero dolor, a tempor id elit odio.</a:t>
            </a:r>
            <a:endParaRPr lang="bg-BG" b="1" dirty="0"/>
          </a:p>
        </p:txBody>
      </p:sp>
      <p:sp>
        <p:nvSpPr>
          <p:cNvPr id="6" name="Text Placeholder 5"/>
          <p:cNvSpPr>
            <a:spLocks noGrp="1"/>
          </p:cNvSpPr>
          <p:nvPr>
            <p:ph type="body" sz="quarter" idx="11" hasCustomPrompt="1"/>
          </p:nvPr>
        </p:nvSpPr>
        <p:spPr>
          <a:xfrm>
            <a:off x="239349" y="43537"/>
            <a:ext cx="5260080" cy="432048"/>
          </a:xfrm>
          <a:prstGeom prst="rect">
            <a:avLst/>
          </a:prstGeom>
        </p:spPr>
        <p:txBody>
          <a:bodyPr vert="horz" lIns="81455" tIns="40727" rIns="81455" bIns="40727"/>
          <a:lstStyle>
            <a:lvl1pPr marL="0" indent="0">
              <a:buFontTx/>
              <a:buNone/>
              <a:defRPr sz="2400" b="0" i="0">
                <a:solidFill>
                  <a:schemeClr val="bg1"/>
                </a:solidFill>
                <a:latin typeface="Open Sans Light"/>
                <a:cs typeface="Open Sans Light"/>
              </a:defRPr>
            </a:lvl1pPr>
          </a:lstStyle>
          <a:p>
            <a:pPr lvl="0"/>
            <a:r>
              <a:rPr lang="bg-BG" dirty="0"/>
              <a:t>TÍTULO DO SLIDE</a:t>
            </a:r>
          </a:p>
        </p:txBody>
      </p:sp>
      <p:sp>
        <p:nvSpPr>
          <p:cNvPr id="8" name="Text Placeholder 7"/>
          <p:cNvSpPr>
            <a:spLocks noGrp="1"/>
          </p:cNvSpPr>
          <p:nvPr>
            <p:ph type="body" sz="quarter" idx="12" hasCustomPrompt="1"/>
          </p:nvPr>
        </p:nvSpPr>
        <p:spPr>
          <a:xfrm>
            <a:off x="239349" y="452669"/>
            <a:ext cx="3824363" cy="360363"/>
          </a:xfrm>
          <a:prstGeom prst="rect">
            <a:avLst/>
          </a:prstGeom>
        </p:spPr>
        <p:txBody>
          <a:bodyPr vert="horz" lIns="81455" tIns="40727" rIns="81455" bIns="40727"/>
          <a:lstStyle>
            <a:lvl1pPr marL="0" indent="0">
              <a:buFontTx/>
              <a:buNone/>
              <a:defRPr sz="1600" b="0" i="0">
                <a:solidFill>
                  <a:schemeClr val="tx2"/>
                </a:solidFill>
                <a:latin typeface="Open Sans"/>
                <a:cs typeface="Open Sans"/>
              </a:defRPr>
            </a:lvl1pPr>
          </a:lstStyle>
          <a:p>
            <a:pPr lvl="0"/>
            <a:r>
              <a:rPr lang="bg-BG" dirty="0"/>
              <a:t>Subtítulo</a:t>
            </a:r>
            <a:endParaRPr lang="en-US" dirty="0"/>
          </a:p>
        </p:txBody>
      </p:sp>
    </p:spTree>
    <p:extLst>
      <p:ext uri="{BB962C8B-B14F-4D97-AF65-F5344CB8AC3E}">
        <p14:creationId xmlns:p14="http://schemas.microsoft.com/office/powerpoint/2010/main" val="1292620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onteúdo">
    <p:spTree>
      <p:nvGrpSpPr>
        <p:cNvPr id="1" name=""/>
        <p:cNvGrpSpPr/>
        <p:nvPr/>
      </p:nvGrpSpPr>
      <p:grpSpPr>
        <a:xfrm>
          <a:off x="0" y="0"/>
          <a:ext cx="0" cy="0"/>
          <a:chOff x="0" y="0"/>
          <a:chExt cx="0" cy="0"/>
        </a:xfrm>
      </p:grpSpPr>
      <p:sp>
        <p:nvSpPr>
          <p:cNvPr id="4" name="Espaço Reservado para Título 1"/>
          <p:cNvSpPr>
            <a:spLocks noGrp="1"/>
          </p:cNvSpPr>
          <p:nvPr>
            <p:ph type="title"/>
          </p:nvPr>
        </p:nvSpPr>
        <p:spPr>
          <a:xfrm>
            <a:off x="533746" y="124317"/>
            <a:ext cx="11051313" cy="944629"/>
          </a:xfrm>
          <a:prstGeom prst="rect">
            <a:avLst/>
          </a:prstGeom>
        </p:spPr>
        <p:txBody>
          <a:bodyPr vert="horz" lIns="91440" tIns="45720" rIns="91440" bIns="45720" rtlCol="0" anchor="ctr">
            <a:noAutofit/>
          </a:bodyPr>
          <a:lstStyle>
            <a:lvl1pPr>
              <a:defRPr lang="pt-BR" dirty="0"/>
            </a:lvl1pPr>
          </a:lstStyle>
          <a:p>
            <a:pPr marL="0" lvl="0"/>
            <a:r>
              <a:rPr lang="pt-BR" dirty="0"/>
              <a:t>Clique para editar o estilo do título mestre</a:t>
            </a:r>
          </a:p>
        </p:txBody>
      </p:sp>
      <p:sp>
        <p:nvSpPr>
          <p:cNvPr id="9" name="Espaço Reservado para Número de Slide 5">
            <a:extLst>
              <a:ext uri="{FF2B5EF4-FFF2-40B4-BE49-F238E27FC236}">
                <a16:creationId xmlns:a16="http://schemas.microsoft.com/office/drawing/2014/main" id="{22C5CB0E-7DE4-4A1F-996F-E00E1AE5F909}"/>
              </a:ext>
            </a:extLst>
          </p:cNvPr>
          <p:cNvSpPr>
            <a:spLocks noGrp="1"/>
          </p:cNvSpPr>
          <p:nvPr>
            <p:ph type="sldNum" sz="quarter" idx="4"/>
          </p:nvPr>
        </p:nvSpPr>
        <p:spPr>
          <a:xfrm>
            <a:off x="10272463" y="6606482"/>
            <a:ext cx="1885523" cy="239447"/>
          </a:xfrm>
          <a:prstGeom prst="rect">
            <a:avLst/>
          </a:prstGeom>
        </p:spPr>
        <p:txBody>
          <a:bodyPr vert="horz" lIns="91440" tIns="45720" rIns="91440" bIns="45720" rtlCol="0" anchor="ctr"/>
          <a:lstStyle>
            <a:lvl1pPr algn="r">
              <a:defRPr sz="1200">
                <a:solidFill>
                  <a:srgbClr val="ED1A51"/>
                </a:solidFill>
                <a:latin typeface="Arial Narrow" panose="020B0606020202030204" pitchFamily="34" charset="0"/>
              </a:defRPr>
            </a:lvl1pPr>
          </a:lstStyle>
          <a:p>
            <a:fld id="{DF383522-9DBA-47CA-B65C-2B1B9A3A2280}" type="slidenum">
              <a:rPr lang="pt-BR" smtClean="0"/>
              <a:pPr/>
              <a:t>‹nº›</a:t>
            </a:fld>
            <a:endParaRPr lang="pt-BR"/>
          </a:p>
        </p:txBody>
      </p:sp>
    </p:spTree>
    <p:extLst>
      <p:ext uri="{BB962C8B-B14F-4D97-AF65-F5344CB8AC3E}">
        <p14:creationId xmlns:p14="http://schemas.microsoft.com/office/powerpoint/2010/main" val="4023442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vmlDrawing" Target="../drawings/vmlDrawing1.vml"/><Relationship Id="rId3" Type="http://schemas.openxmlformats.org/officeDocument/2006/relationships/slideLayout" Target="../slideLayouts/slideLayout12.xml"/><Relationship Id="rId7" Type="http://schemas.openxmlformats.org/officeDocument/2006/relationships/theme" Target="../theme/theme2.xml"/><Relationship Id="rId12" Type="http://schemas.openxmlformats.org/officeDocument/2006/relationships/image" Target="../media/image7.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6.emf"/><Relationship Id="rId5" Type="http://schemas.openxmlformats.org/officeDocument/2006/relationships/slideLayout" Target="../slideLayouts/slideLayout14.xml"/><Relationship Id="rId10" Type="http://schemas.openxmlformats.org/officeDocument/2006/relationships/oleObject" Target="../embeddings/oleObject1.bin"/><Relationship Id="rId4" Type="http://schemas.openxmlformats.org/officeDocument/2006/relationships/slideLayout" Target="../slideLayouts/slideLayout13.xml"/><Relationship Id="rId9"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29410"/>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1" r:id="rId4"/>
    <p:sldLayoutId id="2147483654" r:id="rId5"/>
    <p:sldLayoutId id="2147483664" r:id="rId6"/>
    <p:sldLayoutId id="2147483665" r:id="rId7"/>
    <p:sldLayoutId id="2147483667" r:id="rId8"/>
    <p:sldLayoutId id="21474836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9"/>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87" name="think-cell Slide" r:id="rId10" imgW="421" imgH="423" progId="TCLayout.ActiveDocument.1">
                  <p:embed/>
                </p:oleObj>
              </mc:Choice>
              <mc:Fallback>
                <p:oleObj name="think-cell Slide" r:id="rId10" imgW="421" imgH="423" progId="TCLayout.ActiveDocument.1">
                  <p:embed/>
                  <p:pic>
                    <p:nvPicPr>
                      <p:cNvPr id="2" name="Object 1" hidden="1"/>
                      <p:cNvPicPr/>
                      <p:nvPr/>
                    </p:nvPicPr>
                    <p:blipFill>
                      <a:blip r:embed="rId11"/>
                      <a:stretch>
                        <a:fillRect/>
                      </a:stretch>
                    </p:blipFill>
                    <p:spPr>
                      <a:xfrm>
                        <a:off x="1588" y="1588"/>
                        <a:ext cx="1587" cy="1587"/>
                      </a:xfrm>
                      <a:prstGeom prst="rect">
                        <a:avLst/>
                      </a:prstGeom>
                    </p:spPr>
                  </p:pic>
                </p:oleObj>
              </mc:Fallback>
            </mc:AlternateContent>
          </a:graphicData>
        </a:graphic>
      </p:graphicFrame>
      <p:sp>
        <p:nvSpPr>
          <p:cNvPr id="13" name="Espaço Reservado para Data 3"/>
          <p:cNvSpPr>
            <a:spLocks noGrp="1"/>
          </p:cNvSpPr>
          <p:nvPr>
            <p:ph type="dt" sz="half" idx="2"/>
          </p:nvPr>
        </p:nvSpPr>
        <p:spPr>
          <a:xfrm>
            <a:off x="18763" y="0"/>
            <a:ext cx="10312591" cy="758528"/>
          </a:xfrm>
          <a:prstGeom prst="rect">
            <a:avLst/>
          </a:prstGeom>
        </p:spPr>
        <p:txBody>
          <a:bodyPr vert="horz" lIns="72000" tIns="45720" rIns="36000" bIns="45720" rtlCol="0" anchor="ctr">
            <a:normAutofit/>
          </a:bodyPr>
          <a:lstStyle>
            <a:lvl1pPr algn="l">
              <a:defRPr sz="2400" b="1">
                <a:solidFill>
                  <a:schemeClr val="bg1"/>
                </a:solidFill>
                <a:latin typeface="Century Gothic" panose="020B0502020202020204" pitchFamily="34" charset="0"/>
              </a:defRPr>
            </a:lvl1pPr>
          </a:lstStyle>
          <a:p>
            <a:r>
              <a:rPr lang="pt-BR" dirty="0"/>
              <a:t>Clique para editar Título</a:t>
            </a:r>
          </a:p>
        </p:txBody>
      </p:sp>
      <p:cxnSp>
        <p:nvCxnSpPr>
          <p:cNvPr id="14" name="Conector reto 13"/>
          <p:cNvCxnSpPr/>
          <p:nvPr userDrawn="1"/>
        </p:nvCxnSpPr>
        <p:spPr>
          <a:xfrm flipV="1">
            <a:off x="217046" y="6572822"/>
            <a:ext cx="117557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ctor reto 14"/>
          <p:cNvCxnSpPr/>
          <p:nvPr userDrawn="1"/>
        </p:nvCxnSpPr>
        <p:spPr>
          <a:xfrm flipV="1">
            <a:off x="217046" y="6534722"/>
            <a:ext cx="11755755" cy="0"/>
          </a:xfrm>
          <a:prstGeom prst="line">
            <a:avLst/>
          </a:prstGeom>
          <a:ln>
            <a:solidFill>
              <a:srgbClr val="017AD3"/>
            </a:solidFill>
          </a:ln>
        </p:spPr>
        <p:style>
          <a:lnRef idx="1">
            <a:schemeClr val="accent1"/>
          </a:lnRef>
          <a:fillRef idx="0">
            <a:schemeClr val="accent1"/>
          </a:fillRef>
          <a:effectRef idx="0">
            <a:schemeClr val="accent1"/>
          </a:effectRef>
          <a:fontRef idx="minor">
            <a:schemeClr val="tx1"/>
          </a:fontRef>
        </p:style>
      </p:cxnSp>
      <p:sp>
        <p:nvSpPr>
          <p:cNvPr id="19" name="Retângulo 18"/>
          <p:cNvSpPr/>
          <p:nvPr userDrawn="1"/>
        </p:nvSpPr>
        <p:spPr>
          <a:xfrm>
            <a:off x="-1280" y="785824"/>
            <a:ext cx="9432000" cy="307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1" name="Imagem 20"/>
          <p:cNvPicPr>
            <a:picLocks noChangeAspect="1"/>
          </p:cNvPicPr>
          <p:nvPr userDrawn="1"/>
        </p:nvPicPr>
        <p:blipFill rotWithShape="1">
          <a:blip r:embed="rId12" cstate="email">
            <a:extLst>
              <a:ext uri="{28A0092B-C50C-407E-A947-70E740481C1C}">
                <a14:useLocalDpi xmlns:a14="http://schemas.microsoft.com/office/drawing/2010/main"/>
              </a:ext>
            </a:extLst>
          </a:blip>
          <a:srcRect/>
          <a:stretch/>
        </p:blipFill>
        <p:spPr>
          <a:xfrm>
            <a:off x="11412292" y="6604138"/>
            <a:ext cx="640577" cy="221545"/>
          </a:xfrm>
          <a:prstGeom prst="rect">
            <a:avLst/>
          </a:prstGeom>
        </p:spPr>
      </p:pic>
      <p:sp>
        <p:nvSpPr>
          <p:cNvPr id="5" name="Espaço Reservado para Rodapé 4"/>
          <p:cNvSpPr>
            <a:spLocks noGrp="1"/>
          </p:cNvSpPr>
          <p:nvPr>
            <p:ph type="ftr" sz="quarter" idx="3"/>
          </p:nvPr>
        </p:nvSpPr>
        <p:spPr>
          <a:xfrm>
            <a:off x="5314686" y="6635468"/>
            <a:ext cx="4114800" cy="190215"/>
          </a:xfrm>
          <a:prstGeom prst="rect">
            <a:avLst/>
          </a:prstGeom>
        </p:spPr>
        <p:txBody>
          <a:bodyPr vert="horz" lIns="91440" tIns="45720" rIns="91440" bIns="45720" rtlCol="0" anchor="ctr"/>
          <a:lstStyle>
            <a:lvl1pPr algn="ctr">
              <a:defRPr sz="1100">
                <a:solidFill>
                  <a:schemeClr val="tx1">
                    <a:tint val="75000"/>
                  </a:schemeClr>
                </a:solidFill>
                <a:latin typeface="Century Gothic" panose="020B0502020202020204" pitchFamily="34" charset="0"/>
              </a:defRPr>
            </a:lvl1pPr>
          </a:lstStyle>
          <a:p>
            <a:endParaRPr lang="pt-BR" dirty="0"/>
          </a:p>
        </p:txBody>
      </p:sp>
      <p:sp>
        <p:nvSpPr>
          <p:cNvPr id="6" name="Espaço Reservado para Número de Slide 5"/>
          <p:cNvSpPr>
            <a:spLocks noGrp="1"/>
          </p:cNvSpPr>
          <p:nvPr>
            <p:ph type="sldNum" sz="quarter" idx="4"/>
          </p:nvPr>
        </p:nvSpPr>
        <p:spPr>
          <a:xfrm>
            <a:off x="9510475" y="6637943"/>
            <a:ext cx="1374209" cy="190215"/>
          </a:xfrm>
          <a:prstGeom prst="rect">
            <a:avLst/>
          </a:prstGeom>
        </p:spPr>
        <p:txBody>
          <a:bodyPr vert="horz" lIns="91440" tIns="45720" rIns="91440" bIns="45720" rtlCol="0" anchor="ctr"/>
          <a:lstStyle>
            <a:lvl1pPr algn="r">
              <a:defRPr sz="1100">
                <a:solidFill>
                  <a:schemeClr val="tx1">
                    <a:tint val="75000"/>
                  </a:schemeClr>
                </a:solidFill>
                <a:latin typeface="Century Gothic" panose="020B0502020202020204" pitchFamily="34" charset="0"/>
              </a:defRPr>
            </a:lvl1pPr>
          </a:lstStyle>
          <a:p>
            <a:fld id="{0F64351C-76E2-4EE1-80E7-668BB7AB76B1}" type="slidenum">
              <a:rPr lang="pt-BR" smtClean="0"/>
              <a:pPr/>
              <a:t>‹nº›</a:t>
            </a:fld>
            <a:endParaRPr lang="pt-BR" dirty="0"/>
          </a:p>
        </p:txBody>
      </p:sp>
      <p:sp>
        <p:nvSpPr>
          <p:cNvPr id="20" name="Retângulo com Único Canto Aparado e Arredondado 19"/>
          <p:cNvSpPr/>
          <p:nvPr userDrawn="1"/>
        </p:nvSpPr>
        <p:spPr>
          <a:xfrm flipH="1">
            <a:off x="-1280" y="-10632"/>
            <a:ext cx="10332632" cy="799905"/>
          </a:xfrm>
          <a:prstGeom prst="snipRoundRect">
            <a:avLst>
              <a:gd name="adj1" fmla="val 50000"/>
              <a:gd name="adj2" fmla="val 0"/>
            </a:avLst>
          </a:prstGeom>
          <a:solidFill>
            <a:srgbClr val="000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b="1" dirty="0">
              <a:solidFill>
                <a:schemeClr val="bg1"/>
              </a:solidFill>
              <a:latin typeface="Century Gothic" panose="020B0502020202020204" pitchFamily="34" charset="0"/>
            </a:endParaRPr>
          </a:p>
        </p:txBody>
      </p:sp>
      <p:sp>
        <p:nvSpPr>
          <p:cNvPr id="24" name="Espaço Reservado para Data 1"/>
          <p:cNvSpPr txBox="1">
            <a:spLocks/>
          </p:cNvSpPr>
          <p:nvPr userDrawn="1"/>
        </p:nvSpPr>
        <p:spPr>
          <a:xfrm>
            <a:off x="114300" y="0"/>
            <a:ext cx="10217054" cy="758528"/>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t-BR" sz="2400" b="1"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1622628193"/>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Lst>
  <p:hf hdr="0" ftr="0" dt="0"/>
  <p:txStyles>
    <p:titleStyle>
      <a:lvl1pPr algn="l" defTabSz="914400" rtl="0" eaLnBrk="1" latinLnBrk="0" hangingPunct="1">
        <a:lnSpc>
          <a:spcPct val="90000"/>
        </a:lnSpc>
        <a:spcBef>
          <a:spcPct val="0"/>
        </a:spcBef>
        <a:buNone/>
        <a:defRPr sz="4000" b="1" kern="1200">
          <a:solidFill>
            <a:schemeClr val="accent1">
              <a:lumMod val="7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50000"/>
              <a:lumOff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3.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27.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35.jpe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5.xml"/><Relationship Id="rId7" Type="http://schemas.openxmlformats.org/officeDocument/2006/relationships/image" Target="../media/image62.png"/><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image" Target="../media/image8.emf"/><Relationship Id="rId5" Type="http://schemas.openxmlformats.org/officeDocument/2006/relationships/oleObject" Target="../embeddings/oleObject7.bin"/><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8.emf"/><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image" Target="../media/image64.tiff"/><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hyperlink" Target="http://4.bp.blogspot.com/-Jr63ZlNLyDM/U2mkifixZaI/AAAAAAAAAVE/kyjVnk7YqFU/s1600/Logotipo+-+Anhanguera+By+FatalityDesign.png" TargetMode="External"/><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descr="Uma imagem contendo pessoa, interior, sentado, janela&#10;&#10;Descrição gerada automaticamente">
            <a:extLst>
              <a:ext uri="{FF2B5EF4-FFF2-40B4-BE49-F238E27FC236}">
                <a16:creationId xmlns:a16="http://schemas.microsoft.com/office/drawing/2014/main" id="{A158ADFA-9DB3-4266-AED2-3D810E39149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0359"/>
            <a:ext cx="12192000" cy="6858000"/>
          </a:xfrm>
          <a:prstGeom prst="rect">
            <a:avLst/>
          </a:prstGeom>
        </p:spPr>
      </p:pic>
      <p:pic>
        <p:nvPicPr>
          <p:cNvPr id="18" name="Imagem 17">
            <a:extLst>
              <a:ext uri="{FF2B5EF4-FFF2-40B4-BE49-F238E27FC236}">
                <a16:creationId xmlns:a16="http://schemas.microsoft.com/office/drawing/2014/main" id="{C99B6D1C-906C-4E70-8D33-ADE9ABB8B5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92995" y="-124685"/>
            <a:ext cx="3208149" cy="1797624"/>
          </a:xfrm>
          <a:prstGeom prst="rect">
            <a:avLst/>
          </a:prstGeom>
        </p:spPr>
      </p:pic>
    </p:spTree>
    <p:extLst>
      <p:ext uri="{BB962C8B-B14F-4D97-AF65-F5344CB8AC3E}">
        <p14:creationId xmlns:p14="http://schemas.microsoft.com/office/powerpoint/2010/main" val="2788376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m 28" descr="Uma imagem contendo edifício, texto, ao ar livre&#10;&#10;Descrição gerada automaticamente">
            <a:extLst>
              <a:ext uri="{FF2B5EF4-FFF2-40B4-BE49-F238E27FC236}">
                <a16:creationId xmlns:a16="http://schemas.microsoft.com/office/drawing/2014/main" id="{BE04A86E-3AA4-4169-9C31-A5C2F5CAAAF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0" y="0"/>
            <a:ext cx="12189850" cy="6858000"/>
          </a:xfrm>
          <a:prstGeom prst="rect">
            <a:avLst/>
          </a:prstGeom>
        </p:spPr>
      </p:pic>
      <p:sp>
        <p:nvSpPr>
          <p:cNvPr id="26" name="Retângulo 25">
            <a:extLst>
              <a:ext uri="{FF2B5EF4-FFF2-40B4-BE49-F238E27FC236}">
                <a16:creationId xmlns:a16="http://schemas.microsoft.com/office/drawing/2014/main" id="{464656F4-315F-45C4-A248-FADA39B0274D}"/>
              </a:ext>
            </a:extLst>
          </p:cNvPr>
          <p:cNvSpPr/>
          <p:nvPr/>
        </p:nvSpPr>
        <p:spPr>
          <a:xfrm>
            <a:off x="-14582" y="-66526"/>
            <a:ext cx="12192000" cy="6859205"/>
          </a:xfrm>
          <a:prstGeom prst="rect">
            <a:avLst/>
          </a:prstGeom>
          <a:solidFill>
            <a:srgbClr val="00467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CaixaDeTexto 26">
            <a:extLst>
              <a:ext uri="{FF2B5EF4-FFF2-40B4-BE49-F238E27FC236}">
                <a16:creationId xmlns:a16="http://schemas.microsoft.com/office/drawing/2014/main" id="{91A340B0-1E4B-4456-BCB4-85522E425881}"/>
              </a:ext>
            </a:extLst>
          </p:cNvPr>
          <p:cNvSpPr txBox="1"/>
          <p:nvPr/>
        </p:nvSpPr>
        <p:spPr>
          <a:xfrm>
            <a:off x="6094925" y="374844"/>
            <a:ext cx="6082493" cy="1815882"/>
          </a:xfrm>
          <a:prstGeom prst="rect">
            <a:avLst/>
          </a:prstGeom>
          <a:noFill/>
        </p:spPr>
        <p:txBody>
          <a:bodyPr wrap="square" rtlCol="0">
            <a:spAutoFit/>
          </a:bodyPr>
          <a:lstStyle/>
          <a:p>
            <a:pPr algn="ctr"/>
            <a:r>
              <a:rPr lang="pt-BR" sz="5600" dirty="0">
                <a:solidFill>
                  <a:schemeClr val="bg1"/>
                </a:solidFill>
                <a:effectLst>
                  <a:outerShdw blurRad="38100" dist="38100" dir="2700000" algn="tl">
                    <a:srgbClr val="000000">
                      <a:alpha val="43137"/>
                    </a:srgbClr>
                  </a:outerShdw>
                </a:effectLst>
                <a:latin typeface="Foco Black" panose="020B0A04050202020203" pitchFamily="34" charset="0"/>
              </a:rPr>
              <a:t>Transformação Digital</a:t>
            </a:r>
          </a:p>
        </p:txBody>
      </p:sp>
      <p:sp>
        <p:nvSpPr>
          <p:cNvPr id="4" name="Retângulo 3">
            <a:extLst>
              <a:ext uri="{FF2B5EF4-FFF2-40B4-BE49-F238E27FC236}">
                <a16:creationId xmlns:a16="http://schemas.microsoft.com/office/drawing/2014/main" id="{BEA32917-1CC1-4A44-B56C-BB7BF24A7C68}"/>
              </a:ext>
            </a:extLst>
          </p:cNvPr>
          <p:cNvSpPr/>
          <p:nvPr/>
        </p:nvSpPr>
        <p:spPr>
          <a:xfrm>
            <a:off x="-173736" y="1650734"/>
            <a:ext cx="5285232" cy="85165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2800" b="1" dirty="0">
                <a:solidFill>
                  <a:schemeClr val="bg1"/>
                </a:solidFill>
                <a:latin typeface="Foco Black" panose="020B0A04050202020203" pitchFamily="34" charset="0"/>
              </a:rPr>
              <a:t>Agilidade em escala (</a:t>
            </a:r>
            <a:r>
              <a:rPr lang="pt-BR" sz="2800" b="1" dirty="0" err="1">
                <a:solidFill>
                  <a:schemeClr val="bg1"/>
                </a:solidFill>
                <a:latin typeface="Foco Black" panose="020B0A04050202020203" pitchFamily="34" charset="0"/>
              </a:rPr>
              <a:t>SAFe</a:t>
            </a:r>
            <a:r>
              <a:rPr lang="pt-BR" sz="2800" b="1" dirty="0">
                <a:solidFill>
                  <a:schemeClr val="bg1"/>
                </a:solidFill>
                <a:latin typeface="Foco Black" panose="020B0A04050202020203" pitchFamily="34" charset="0"/>
              </a:rPr>
              <a:t>)</a:t>
            </a:r>
          </a:p>
        </p:txBody>
      </p:sp>
      <p:sp>
        <p:nvSpPr>
          <p:cNvPr id="31" name="Retângulo 30">
            <a:extLst>
              <a:ext uri="{FF2B5EF4-FFF2-40B4-BE49-F238E27FC236}">
                <a16:creationId xmlns:a16="http://schemas.microsoft.com/office/drawing/2014/main" id="{8476B9F3-83B2-42EA-94DC-7B68CE93D665}"/>
              </a:ext>
            </a:extLst>
          </p:cNvPr>
          <p:cNvSpPr/>
          <p:nvPr/>
        </p:nvSpPr>
        <p:spPr>
          <a:xfrm>
            <a:off x="-173736" y="2750740"/>
            <a:ext cx="5285232" cy="851656"/>
          </a:xfrm>
          <a:prstGeom prst="rect">
            <a:avLst/>
          </a:prstGeom>
          <a:solidFill>
            <a:srgbClr val="EF904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2800" b="1" dirty="0" err="1">
                <a:solidFill>
                  <a:schemeClr val="bg1"/>
                </a:solidFill>
                <a:latin typeface="Foco Black" panose="020B0A04050202020203" pitchFamily="34" charset="0"/>
              </a:rPr>
              <a:t>Capabilities</a:t>
            </a:r>
            <a:r>
              <a:rPr lang="pt-BR" sz="2800" b="1" dirty="0">
                <a:solidFill>
                  <a:schemeClr val="bg1"/>
                </a:solidFill>
                <a:latin typeface="Foco Black" panose="020B0A04050202020203" pitchFamily="34" charset="0"/>
              </a:rPr>
              <a:t> Digitais</a:t>
            </a:r>
          </a:p>
        </p:txBody>
      </p:sp>
      <p:sp>
        <p:nvSpPr>
          <p:cNvPr id="32" name="Retângulo 31">
            <a:extLst>
              <a:ext uri="{FF2B5EF4-FFF2-40B4-BE49-F238E27FC236}">
                <a16:creationId xmlns:a16="http://schemas.microsoft.com/office/drawing/2014/main" id="{829861C6-2A60-4A89-9525-05C055EC9BE9}"/>
              </a:ext>
            </a:extLst>
          </p:cNvPr>
          <p:cNvSpPr/>
          <p:nvPr/>
        </p:nvSpPr>
        <p:spPr>
          <a:xfrm>
            <a:off x="-173736" y="3850746"/>
            <a:ext cx="5285232" cy="85165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2800" b="1" dirty="0">
                <a:solidFill>
                  <a:schemeClr val="bg1"/>
                </a:solidFill>
                <a:latin typeface="Foco Black" panose="020B0A04050202020203" pitchFamily="34" charset="0"/>
              </a:rPr>
              <a:t>Inovação Aberta</a:t>
            </a:r>
          </a:p>
        </p:txBody>
      </p:sp>
      <p:grpSp>
        <p:nvGrpSpPr>
          <p:cNvPr id="2" name="Agrupar 1">
            <a:extLst>
              <a:ext uri="{FF2B5EF4-FFF2-40B4-BE49-F238E27FC236}">
                <a16:creationId xmlns:a16="http://schemas.microsoft.com/office/drawing/2014/main" id="{C1213353-D0B7-4DC9-B577-B1584AEFAACB}"/>
              </a:ext>
            </a:extLst>
          </p:cNvPr>
          <p:cNvGrpSpPr/>
          <p:nvPr/>
        </p:nvGrpSpPr>
        <p:grpSpPr>
          <a:xfrm>
            <a:off x="-173736" y="4895077"/>
            <a:ext cx="5285232" cy="1642869"/>
            <a:chOff x="-173736" y="4895077"/>
            <a:chExt cx="5285232" cy="1642869"/>
          </a:xfrm>
          <a:solidFill>
            <a:schemeClr val="accent1">
              <a:lumMod val="75000"/>
            </a:schemeClr>
          </a:solidFill>
        </p:grpSpPr>
        <p:sp>
          <p:nvSpPr>
            <p:cNvPr id="33" name="Retângulo 32">
              <a:extLst>
                <a:ext uri="{FF2B5EF4-FFF2-40B4-BE49-F238E27FC236}">
                  <a16:creationId xmlns:a16="http://schemas.microsoft.com/office/drawing/2014/main" id="{E8FA2D96-6703-401A-B321-5977D8853A69}"/>
                </a:ext>
              </a:extLst>
            </p:cNvPr>
            <p:cNvSpPr/>
            <p:nvPr/>
          </p:nvSpPr>
          <p:spPr>
            <a:xfrm>
              <a:off x="-173736" y="5686290"/>
              <a:ext cx="5285232" cy="85165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2800" b="1" dirty="0">
                  <a:solidFill>
                    <a:schemeClr val="bg1"/>
                  </a:solidFill>
                  <a:latin typeface="Foco Black" panose="020B0A04050202020203" pitchFamily="34" charset="0"/>
                </a:rPr>
                <a:t>Mudança Cultural</a:t>
              </a:r>
            </a:p>
          </p:txBody>
        </p:sp>
        <p:sp>
          <p:nvSpPr>
            <p:cNvPr id="5" name="Seta: para Baixo 4">
              <a:extLst>
                <a:ext uri="{FF2B5EF4-FFF2-40B4-BE49-F238E27FC236}">
                  <a16:creationId xmlns:a16="http://schemas.microsoft.com/office/drawing/2014/main" id="{67B8C704-4136-4ACB-9E54-5CB2D00903E8}"/>
                </a:ext>
              </a:extLst>
            </p:cNvPr>
            <p:cNvSpPr/>
            <p:nvPr/>
          </p:nvSpPr>
          <p:spPr>
            <a:xfrm>
              <a:off x="2109533" y="4895077"/>
              <a:ext cx="709551" cy="607515"/>
            </a:xfrm>
            <a:prstGeom prst="downArrow">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sz="2800" b="1">
                <a:solidFill>
                  <a:schemeClr val="bg1"/>
                </a:solidFill>
                <a:latin typeface="Foco Black" panose="020B0A04050202020203" pitchFamily="34" charset="0"/>
              </a:endParaRPr>
            </a:p>
          </p:txBody>
        </p:sp>
      </p:grpSp>
      <p:grpSp>
        <p:nvGrpSpPr>
          <p:cNvPr id="34" name="Agrupar 33">
            <a:extLst>
              <a:ext uri="{FF2B5EF4-FFF2-40B4-BE49-F238E27FC236}">
                <a16:creationId xmlns:a16="http://schemas.microsoft.com/office/drawing/2014/main" id="{42C44973-78E8-4BC5-8084-2B3108DA97A8}"/>
              </a:ext>
            </a:extLst>
          </p:cNvPr>
          <p:cNvGrpSpPr/>
          <p:nvPr/>
        </p:nvGrpSpPr>
        <p:grpSpPr>
          <a:xfrm>
            <a:off x="229174" y="346825"/>
            <a:ext cx="996745" cy="1042870"/>
            <a:chOff x="60362" y="125208"/>
            <a:chExt cx="996745" cy="1042870"/>
          </a:xfrm>
        </p:grpSpPr>
        <p:sp>
          <p:nvSpPr>
            <p:cNvPr id="35" name="Elipse 34">
              <a:extLst>
                <a:ext uri="{FF2B5EF4-FFF2-40B4-BE49-F238E27FC236}">
                  <a16:creationId xmlns:a16="http://schemas.microsoft.com/office/drawing/2014/main" id="{E1552E88-88DD-42E7-887B-BDFD3D990061}"/>
                </a:ext>
              </a:extLst>
            </p:cNvPr>
            <p:cNvSpPr/>
            <p:nvPr/>
          </p:nvSpPr>
          <p:spPr>
            <a:xfrm>
              <a:off x="203951" y="125208"/>
              <a:ext cx="687003" cy="687003"/>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TextBox 5">
              <a:extLst>
                <a:ext uri="{FF2B5EF4-FFF2-40B4-BE49-F238E27FC236}">
                  <a16:creationId xmlns:a16="http://schemas.microsoft.com/office/drawing/2014/main" id="{13D7E8D0-263A-44F0-9A92-0B047FC0E39B}"/>
                </a:ext>
              </a:extLst>
            </p:cNvPr>
            <p:cNvSpPr txBox="1"/>
            <p:nvPr/>
          </p:nvSpPr>
          <p:spPr>
            <a:xfrm>
              <a:off x="60362" y="860301"/>
              <a:ext cx="996745" cy="307777"/>
            </a:xfrm>
            <a:prstGeom prst="rect">
              <a:avLst/>
            </a:prstGeom>
            <a:noFill/>
          </p:spPr>
          <p:txBody>
            <a:bodyPr wrap="square" rtlCol="0">
              <a:spAutoFit/>
            </a:bodyPr>
            <a:lstStyle/>
            <a:p>
              <a:pPr algn="ctr"/>
              <a:r>
                <a:rPr lang="pt-BR" sz="1400" b="1" dirty="0">
                  <a:solidFill>
                    <a:schemeClr val="bg1"/>
                  </a:solidFill>
                  <a:latin typeface="Foco Black" panose="020B0A04050202020203" pitchFamily="34" charset="0"/>
                </a:rPr>
                <a:t>DIGITAL</a:t>
              </a:r>
            </a:p>
          </p:txBody>
        </p:sp>
      </p:grpSp>
      <p:pic>
        <p:nvPicPr>
          <p:cNvPr id="53" name="Picture 56">
            <a:extLst>
              <a:ext uri="{FF2B5EF4-FFF2-40B4-BE49-F238E27FC236}">
                <a16:creationId xmlns:a16="http://schemas.microsoft.com/office/drawing/2014/main" id="{D9E6DA8D-1826-4C0F-BEE3-95F2988250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500" y="458457"/>
            <a:ext cx="439527" cy="439527"/>
          </a:xfrm>
          <a:prstGeom prst="rect">
            <a:avLst/>
          </a:prstGeom>
        </p:spPr>
      </p:pic>
    </p:spTree>
    <p:extLst>
      <p:ext uri="{BB962C8B-B14F-4D97-AF65-F5344CB8AC3E}">
        <p14:creationId xmlns:p14="http://schemas.microsoft.com/office/powerpoint/2010/main" val="2982640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Agrupar 9">
            <a:extLst>
              <a:ext uri="{FF2B5EF4-FFF2-40B4-BE49-F238E27FC236}">
                <a16:creationId xmlns:a16="http://schemas.microsoft.com/office/drawing/2014/main" id="{224143C0-09F9-43FB-8B90-63FA0D8F9A53}"/>
              </a:ext>
            </a:extLst>
          </p:cNvPr>
          <p:cNvGrpSpPr/>
          <p:nvPr/>
        </p:nvGrpSpPr>
        <p:grpSpPr>
          <a:xfrm>
            <a:off x="3007962" y="1709926"/>
            <a:ext cx="3088037" cy="5148074"/>
            <a:chOff x="3007962" y="1709926"/>
            <a:chExt cx="3088037" cy="5148074"/>
          </a:xfrm>
        </p:grpSpPr>
        <p:pic>
          <p:nvPicPr>
            <p:cNvPr id="3" name="Imagem 2">
              <a:extLst>
                <a:ext uri="{FF2B5EF4-FFF2-40B4-BE49-F238E27FC236}">
                  <a16:creationId xmlns:a16="http://schemas.microsoft.com/office/drawing/2014/main" id="{FB2E96E8-EB43-47F6-8781-7A1BA7F71E2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07962" y="1709926"/>
              <a:ext cx="3088037" cy="5148074"/>
            </a:xfrm>
            <a:prstGeom prst="rect">
              <a:avLst/>
            </a:prstGeom>
          </p:spPr>
        </p:pic>
        <p:sp>
          <p:nvSpPr>
            <p:cNvPr id="74" name="CaixaDeTexto 37">
              <a:extLst>
                <a:ext uri="{FF2B5EF4-FFF2-40B4-BE49-F238E27FC236}">
                  <a16:creationId xmlns:a16="http://schemas.microsoft.com/office/drawing/2014/main" id="{C4D6D27E-2DD4-4B8C-8EAF-8E2AECC7FE89}"/>
                </a:ext>
              </a:extLst>
            </p:cNvPr>
            <p:cNvSpPr txBox="1"/>
            <p:nvPr/>
          </p:nvSpPr>
          <p:spPr>
            <a:xfrm>
              <a:off x="3054594" y="5470510"/>
              <a:ext cx="3035310" cy="720000"/>
            </a:xfrm>
            <a:prstGeom prst="rect">
              <a:avLst/>
            </a:prstGeom>
            <a:solidFill>
              <a:srgbClr val="008BE6">
                <a:alpha val="85000"/>
              </a:srgbClr>
            </a:solidFill>
          </p:spPr>
          <p:txBody>
            <a:bodyPr wrap="square" rtlCol="0" anchor="ctr" anchorCtr="0">
              <a:noAutofit/>
            </a:bodyPr>
            <a:lstStyle/>
            <a:p>
              <a:pPr algn="ctr"/>
              <a:r>
                <a:rPr lang="pt-BR" sz="1800" dirty="0">
                  <a:solidFill>
                    <a:schemeClr val="bg1"/>
                  </a:solidFill>
                  <a:latin typeface="Foco Black" panose="020B0A04050202020203" pitchFamily="34" charset="0"/>
                  <a:ea typeface="Open Sans"/>
                  <a:cs typeface="Open Sans"/>
                  <a:sym typeface="Open Sans"/>
                </a:rPr>
                <a:t>Dados &amp; </a:t>
              </a:r>
              <a:r>
                <a:rPr lang="pt-BR" sz="1800" dirty="0" err="1">
                  <a:solidFill>
                    <a:schemeClr val="bg1"/>
                  </a:solidFill>
                  <a:latin typeface="Foco Black" panose="020B0A04050202020203" pitchFamily="34" charset="0"/>
                  <a:ea typeface="Open Sans"/>
                  <a:cs typeface="Open Sans"/>
                  <a:sym typeface="Open Sans"/>
                </a:rPr>
                <a:t>Analytics</a:t>
              </a:r>
              <a:endParaRPr lang="pt-BR" sz="1800" dirty="0">
                <a:solidFill>
                  <a:schemeClr val="bg1"/>
                </a:solidFill>
                <a:latin typeface="Foco Black" panose="020B0A04050202020203" pitchFamily="34" charset="0"/>
                <a:cs typeface="Calibri" panose="020F0502020204030204" pitchFamily="34" charset="0"/>
              </a:endParaRPr>
            </a:p>
          </p:txBody>
        </p:sp>
      </p:grpSp>
      <p:grpSp>
        <p:nvGrpSpPr>
          <p:cNvPr id="11" name="Agrupar 10">
            <a:extLst>
              <a:ext uri="{FF2B5EF4-FFF2-40B4-BE49-F238E27FC236}">
                <a16:creationId xmlns:a16="http://schemas.microsoft.com/office/drawing/2014/main" id="{7E6B66CD-0C88-4E94-9845-B2D312B6E7AC}"/>
              </a:ext>
            </a:extLst>
          </p:cNvPr>
          <p:cNvGrpSpPr/>
          <p:nvPr/>
        </p:nvGrpSpPr>
        <p:grpSpPr>
          <a:xfrm>
            <a:off x="6095999" y="1709926"/>
            <a:ext cx="3049351" cy="5148073"/>
            <a:chOff x="6095999" y="1709926"/>
            <a:chExt cx="3049351" cy="5148073"/>
          </a:xfrm>
        </p:grpSpPr>
        <p:pic>
          <p:nvPicPr>
            <p:cNvPr id="9" name="Imagem 8" descr="Uma imagem contendo pessoa&#10;&#10;Descrição gerada automaticamente">
              <a:extLst>
                <a:ext uri="{FF2B5EF4-FFF2-40B4-BE49-F238E27FC236}">
                  <a16:creationId xmlns:a16="http://schemas.microsoft.com/office/drawing/2014/main" id="{DABF5782-DE31-4B6C-869F-1DAC72B8F5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0" y="1709926"/>
              <a:ext cx="3044952" cy="5148073"/>
            </a:xfrm>
            <a:prstGeom prst="rect">
              <a:avLst/>
            </a:prstGeom>
          </p:spPr>
        </p:pic>
        <p:sp>
          <p:nvSpPr>
            <p:cNvPr id="75" name="CaixaDeTexto 37">
              <a:extLst>
                <a:ext uri="{FF2B5EF4-FFF2-40B4-BE49-F238E27FC236}">
                  <a16:creationId xmlns:a16="http://schemas.microsoft.com/office/drawing/2014/main" id="{46DC7705-7A03-4579-8738-46C552E21B7A}"/>
                </a:ext>
              </a:extLst>
            </p:cNvPr>
            <p:cNvSpPr txBox="1"/>
            <p:nvPr/>
          </p:nvSpPr>
          <p:spPr>
            <a:xfrm>
              <a:off x="6095999" y="5470510"/>
              <a:ext cx="3049351" cy="720000"/>
            </a:xfrm>
            <a:prstGeom prst="rect">
              <a:avLst/>
            </a:prstGeom>
            <a:solidFill>
              <a:srgbClr val="008BE6">
                <a:alpha val="85000"/>
              </a:srgbClr>
            </a:solidFill>
          </p:spPr>
          <p:txBody>
            <a:bodyPr wrap="square" rtlCol="0" anchor="ctr" anchorCtr="0">
              <a:noAutofit/>
            </a:bodyPr>
            <a:lstStyle/>
            <a:p>
              <a:pPr algn="ctr"/>
              <a:r>
                <a:rPr lang="pt-BR" sz="1800" dirty="0">
                  <a:solidFill>
                    <a:schemeClr val="bg1"/>
                  </a:solidFill>
                  <a:latin typeface="Foco Black" panose="020B0A04050202020203" pitchFamily="34" charset="0"/>
                  <a:ea typeface="Open Sans"/>
                  <a:cs typeface="Open Sans"/>
                  <a:sym typeface="Open Sans"/>
                </a:rPr>
                <a:t>CX &amp; UX Design</a:t>
              </a:r>
            </a:p>
          </p:txBody>
        </p:sp>
      </p:grpSp>
      <p:grpSp>
        <p:nvGrpSpPr>
          <p:cNvPr id="12" name="Agrupar 11">
            <a:extLst>
              <a:ext uri="{FF2B5EF4-FFF2-40B4-BE49-F238E27FC236}">
                <a16:creationId xmlns:a16="http://schemas.microsoft.com/office/drawing/2014/main" id="{BF7BD45C-3B23-4968-A7C2-35CAE9095116}"/>
              </a:ext>
            </a:extLst>
          </p:cNvPr>
          <p:cNvGrpSpPr/>
          <p:nvPr/>
        </p:nvGrpSpPr>
        <p:grpSpPr>
          <a:xfrm>
            <a:off x="9140952" y="1709928"/>
            <a:ext cx="3044952" cy="5148072"/>
            <a:chOff x="9140952" y="1709928"/>
            <a:chExt cx="3044952" cy="5148072"/>
          </a:xfrm>
        </p:grpSpPr>
        <p:pic>
          <p:nvPicPr>
            <p:cNvPr id="7" name="Imagem 6">
              <a:extLst>
                <a:ext uri="{FF2B5EF4-FFF2-40B4-BE49-F238E27FC236}">
                  <a16:creationId xmlns:a16="http://schemas.microsoft.com/office/drawing/2014/main" id="{ABA460E4-7837-4EC8-8049-B76AD5E50CF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140952" y="1709928"/>
              <a:ext cx="3044952" cy="5148072"/>
            </a:xfrm>
            <a:prstGeom prst="rect">
              <a:avLst/>
            </a:prstGeom>
          </p:spPr>
        </p:pic>
        <p:sp>
          <p:nvSpPr>
            <p:cNvPr id="76" name="CaixaDeTexto 37">
              <a:extLst>
                <a:ext uri="{FF2B5EF4-FFF2-40B4-BE49-F238E27FC236}">
                  <a16:creationId xmlns:a16="http://schemas.microsoft.com/office/drawing/2014/main" id="{2F4F8508-4951-4AA7-BC45-05DA0C819958}"/>
                </a:ext>
              </a:extLst>
            </p:cNvPr>
            <p:cNvSpPr txBox="1"/>
            <p:nvPr/>
          </p:nvSpPr>
          <p:spPr>
            <a:xfrm>
              <a:off x="9145350" y="5470510"/>
              <a:ext cx="3040553" cy="720000"/>
            </a:xfrm>
            <a:prstGeom prst="rect">
              <a:avLst/>
            </a:prstGeom>
            <a:solidFill>
              <a:srgbClr val="008BE6">
                <a:alpha val="85000"/>
              </a:srgbClr>
            </a:solidFill>
          </p:spPr>
          <p:txBody>
            <a:bodyPr wrap="square" rtlCol="0" anchor="ctr" anchorCtr="0">
              <a:noAutofit/>
            </a:bodyPr>
            <a:lstStyle/>
            <a:p>
              <a:pPr algn="ctr"/>
              <a:r>
                <a:rPr lang="pt-BR" sz="1800" dirty="0">
                  <a:solidFill>
                    <a:schemeClr val="bg1"/>
                  </a:solidFill>
                  <a:latin typeface="Foco Black" panose="020B0A04050202020203" pitchFamily="34" charset="0"/>
                  <a:ea typeface="Open Sans"/>
                  <a:cs typeface="Open Sans"/>
                  <a:sym typeface="Open Sans"/>
                </a:rPr>
                <a:t>Arquitetura</a:t>
              </a:r>
            </a:p>
          </p:txBody>
        </p:sp>
      </p:grpSp>
      <p:sp>
        <p:nvSpPr>
          <p:cNvPr id="14" name="Retângulo 13">
            <a:extLst>
              <a:ext uri="{FF2B5EF4-FFF2-40B4-BE49-F238E27FC236}">
                <a16:creationId xmlns:a16="http://schemas.microsoft.com/office/drawing/2014/main" id="{F2A80F49-90F6-40E2-B54C-8889AF5AF5F1}"/>
              </a:ext>
            </a:extLst>
          </p:cNvPr>
          <p:cNvSpPr/>
          <p:nvPr/>
        </p:nvSpPr>
        <p:spPr>
          <a:xfrm>
            <a:off x="3042722" y="1"/>
            <a:ext cx="9149277" cy="1709927"/>
          </a:xfrm>
          <a:prstGeom prst="rect">
            <a:avLst/>
          </a:prstGeom>
          <a:solidFill>
            <a:srgbClr val="008BE6"/>
          </a:solidFill>
          <a:ln>
            <a:noFill/>
          </a:ln>
        </p:spPr>
        <p:style>
          <a:lnRef idx="1">
            <a:schemeClr val="accent1"/>
          </a:lnRef>
          <a:fillRef idx="3">
            <a:schemeClr val="accent1"/>
          </a:fillRef>
          <a:effectRef idx="2">
            <a:schemeClr val="accent1"/>
          </a:effectRef>
          <a:fontRef idx="minor">
            <a:schemeClr val="lt1"/>
          </a:fontRef>
        </p:style>
        <p:txBody>
          <a:bodyPr lIns="108000" rIns="108000" rtlCol="0" anchor="ctr"/>
          <a:lstStyle/>
          <a:p>
            <a:pPr algn="ctr"/>
            <a:r>
              <a:rPr lang="pt-BR" sz="3600" dirty="0">
                <a:solidFill>
                  <a:schemeClr val="bg1"/>
                </a:solidFill>
                <a:latin typeface="Foco Black" panose="020B0A04050202020203" pitchFamily="34" charset="0"/>
              </a:rPr>
              <a:t>TRÊS GRANDES CAPABILITIES EM DESENVOLVIMENTO</a:t>
            </a:r>
          </a:p>
        </p:txBody>
      </p:sp>
      <p:pic>
        <p:nvPicPr>
          <p:cNvPr id="29" name="Imagem 28" descr="Uma imagem contendo edifício, texto, ao ar livre&#10;&#10;Descrição gerada automaticamente">
            <a:extLst>
              <a:ext uri="{FF2B5EF4-FFF2-40B4-BE49-F238E27FC236}">
                <a16:creationId xmlns:a16="http://schemas.microsoft.com/office/drawing/2014/main" id="{BE04A86E-3AA4-4169-9C31-A5C2F5CAAAF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H="1">
            <a:off x="0" y="0"/>
            <a:ext cx="3044952" cy="6880017"/>
          </a:xfrm>
          <a:prstGeom prst="rect">
            <a:avLst/>
          </a:prstGeom>
        </p:spPr>
      </p:pic>
      <p:sp>
        <p:nvSpPr>
          <p:cNvPr id="55" name="Footer Placeholder 4">
            <a:extLst>
              <a:ext uri="{FF2B5EF4-FFF2-40B4-BE49-F238E27FC236}">
                <a16:creationId xmlns:a16="http://schemas.microsoft.com/office/drawing/2014/main" id="{71A51DA5-4812-4B87-B238-1D7B58C55D14}"/>
              </a:ext>
            </a:extLst>
          </p:cNvPr>
          <p:cNvSpPr txBox="1">
            <a:spLocks/>
          </p:cNvSpPr>
          <p:nvPr/>
        </p:nvSpPr>
        <p:spPr>
          <a:xfrm>
            <a:off x="0" y="6611244"/>
            <a:ext cx="2895600" cy="268773"/>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3121">
              <a:defRPr/>
            </a:pPr>
            <a:r>
              <a:rPr lang="pt-BR" sz="900" dirty="0">
                <a:solidFill>
                  <a:prstClr val="black">
                    <a:lumMod val="75000"/>
                    <a:lumOff val="25000"/>
                  </a:prstClr>
                </a:solidFill>
                <a:latin typeface="Foco" panose="020B0504050202020203" pitchFamily="34" charset="0"/>
                <a:ea typeface="Arial Narrow" charset="0"/>
                <a:cs typeface="Arial Narrow" charset="0"/>
                <a:sym typeface="Helvetica Light"/>
              </a:rPr>
              <a:t>Fonte: Análise Accenture</a:t>
            </a:r>
          </a:p>
        </p:txBody>
      </p:sp>
      <p:sp>
        <p:nvSpPr>
          <p:cNvPr id="26" name="Retângulo 25">
            <a:extLst>
              <a:ext uri="{FF2B5EF4-FFF2-40B4-BE49-F238E27FC236}">
                <a16:creationId xmlns:a16="http://schemas.microsoft.com/office/drawing/2014/main" id="{464656F4-315F-45C4-A248-FADA39B0274D}"/>
              </a:ext>
            </a:extLst>
          </p:cNvPr>
          <p:cNvSpPr/>
          <p:nvPr/>
        </p:nvSpPr>
        <p:spPr>
          <a:xfrm>
            <a:off x="0" y="-1211"/>
            <a:ext cx="3044952" cy="6859205"/>
          </a:xfrm>
          <a:prstGeom prst="rect">
            <a:avLst/>
          </a:prstGeom>
          <a:solidFill>
            <a:srgbClr val="00467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BEA32917-1CC1-4A44-B56C-BB7BF24A7C68}"/>
              </a:ext>
            </a:extLst>
          </p:cNvPr>
          <p:cNvSpPr/>
          <p:nvPr/>
        </p:nvSpPr>
        <p:spPr>
          <a:xfrm>
            <a:off x="208083" y="214656"/>
            <a:ext cx="2626557" cy="526676"/>
          </a:xfrm>
          <a:prstGeom prst="rec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400" b="1" dirty="0">
                <a:solidFill>
                  <a:schemeClr val="tx1">
                    <a:lumMod val="50000"/>
                    <a:lumOff val="50000"/>
                  </a:schemeClr>
                </a:solidFill>
                <a:latin typeface="Foco Black" panose="020B0A04050202020203" pitchFamily="34" charset="0"/>
              </a:rPr>
              <a:t>Agilidade em escala (</a:t>
            </a:r>
            <a:r>
              <a:rPr lang="pt-BR" sz="1400" b="1" dirty="0" err="1">
                <a:solidFill>
                  <a:schemeClr val="tx1">
                    <a:lumMod val="50000"/>
                    <a:lumOff val="50000"/>
                  </a:schemeClr>
                </a:solidFill>
                <a:latin typeface="Foco Black" panose="020B0A04050202020203" pitchFamily="34" charset="0"/>
              </a:rPr>
              <a:t>SAFe</a:t>
            </a:r>
            <a:r>
              <a:rPr lang="pt-BR" sz="1400" b="1" dirty="0">
                <a:solidFill>
                  <a:schemeClr val="tx1">
                    <a:lumMod val="50000"/>
                    <a:lumOff val="50000"/>
                  </a:schemeClr>
                </a:solidFill>
                <a:latin typeface="Foco Black" panose="020B0A04050202020203" pitchFamily="34" charset="0"/>
              </a:rPr>
              <a:t>)</a:t>
            </a:r>
          </a:p>
        </p:txBody>
      </p:sp>
      <p:sp>
        <p:nvSpPr>
          <p:cNvPr id="31" name="Retângulo 30">
            <a:extLst>
              <a:ext uri="{FF2B5EF4-FFF2-40B4-BE49-F238E27FC236}">
                <a16:creationId xmlns:a16="http://schemas.microsoft.com/office/drawing/2014/main" id="{8476B9F3-83B2-42EA-94DC-7B68CE93D665}"/>
              </a:ext>
            </a:extLst>
          </p:cNvPr>
          <p:cNvSpPr/>
          <p:nvPr/>
        </p:nvSpPr>
        <p:spPr>
          <a:xfrm>
            <a:off x="208083" y="1015542"/>
            <a:ext cx="2626557" cy="526676"/>
          </a:xfrm>
          <a:prstGeom prst="rect">
            <a:avLst/>
          </a:prstGeom>
          <a:solidFill>
            <a:srgbClr val="0046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400" b="1" dirty="0" err="1">
                <a:solidFill>
                  <a:schemeClr val="bg1"/>
                </a:solidFill>
                <a:latin typeface="Foco Black" panose="020B0A04050202020203" pitchFamily="34" charset="0"/>
              </a:rPr>
              <a:t>Capabilities</a:t>
            </a:r>
            <a:r>
              <a:rPr lang="pt-BR" sz="1400" b="1" dirty="0">
                <a:solidFill>
                  <a:schemeClr val="bg1"/>
                </a:solidFill>
                <a:latin typeface="Foco Black" panose="020B0A04050202020203" pitchFamily="34" charset="0"/>
              </a:rPr>
              <a:t> Digitais</a:t>
            </a:r>
          </a:p>
        </p:txBody>
      </p:sp>
      <p:sp>
        <p:nvSpPr>
          <p:cNvPr id="32" name="Retângulo 31">
            <a:extLst>
              <a:ext uri="{FF2B5EF4-FFF2-40B4-BE49-F238E27FC236}">
                <a16:creationId xmlns:a16="http://schemas.microsoft.com/office/drawing/2014/main" id="{829861C6-2A60-4A89-9525-05C055EC9BE9}"/>
              </a:ext>
            </a:extLst>
          </p:cNvPr>
          <p:cNvSpPr/>
          <p:nvPr/>
        </p:nvSpPr>
        <p:spPr>
          <a:xfrm>
            <a:off x="208083" y="1816427"/>
            <a:ext cx="2626557" cy="526676"/>
          </a:xfrm>
          <a:prstGeom prst="rec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lumMod val="50000"/>
                    <a:lumOff val="50000"/>
                  </a:schemeClr>
                </a:solidFill>
                <a:latin typeface="Foco Black" panose="020B0A04050202020203" pitchFamily="34" charset="0"/>
              </a:rPr>
              <a:t>Inovação Aberta</a:t>
            </a:r>
          </a:p>
        </p:txBody>
      </p:sp>
      <p:grpSp>
        <p:nvGrpSpPr>
          <p:cNvPr id="115" name="Agrupar 114">
            <a:extLst>
              <a:ext uri="{FF2B5EF4-FFF2-40B4-BE49-F238E27FC236}">
                <a16:creationId xmlns:a16="http://schemas.microsoft.com/office/drawing/2014/main" id="{11B570B2-0B3D-4EC7-A15B-DA595A3CAAF9}"/>
              </a:ext>
            </a:extLst>
          </p:cNvPr>
          <p:cNvGrpSpPr/>
          <p:nvPr/>
        </p:nvGrpSpPr>
        <p:grpSpPr>
          <a:xfrm>
            <a:off x="938463" y="5621443"/>
            <a:ext cx="1179095" cy="1073647"/>
            <a:chOff x="-18066" y="125208"/>
            <a:chExt cx="1179095" cy="1073647"/>
          </a:xfrm>
        </p:grpSpPr>
        <p:sp>
          <p:nvSpPr>
            <p:cNvPr id="116" name="Elipse 115">
              <a:extLst>
                <a:ext uri="{FF2B5EF4-FFF2-40B4-BE49-F238E27FC236}">
                  <a16:creationId xmlns:a16="http://schemas.microsoft.com/office/drawing/2014/main" id="{1E0DC91D-3834-4715-A0A3-0F9FE8FCC05C}"/>
                </a:ext>
              </a:extLst>
            </p:cNvPr>
            <p:cNvSpPr/>
            <p:nvPr/>
          </p:nvSpPr>
          <p:spPr>
            <a:xfrm>
              <a:off x="203951" y="125208"/>
              <a:ext cx="687003" cy="687003"/>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5">
              <a:extLst>
                <a:ext uri="{FF2B5EF4-FFF2-40B4-BE49-F238E27FC236}">
                  <a16:creationId xmlns:a16="http://schemas.microsoft.com/office/drawing/2014/main" id="{0ECF7B09-1842-40A7-8130-1971C56F035C}"/>
                </a:ext>
              </a:extLst>
            </p:cNvPr>
            <p:cNvSpPr txBox="1"/>
            <p:nvPr/>
          </p:nvSpPr>
          <p:spPr>
            <a:xfrm>
              <a:off x="-18066" y="860301"/>
              <a:ext cx="1179095" cy="338554"/>
            </a:xfrm>
            <a:prstGeom prst="rect">
              <a:avLst/>
            </a:prstGeom>
            <a:noFill/>
          </p:spPr>
          <p:txBody>
            <a:bodyPr wrap="square" rtlCol="0">
              <a:spAutoFit/>
            </a:bodyPr>
            <a:lstStyle/>
            <a:p>
              <a:pPr algn="ctr"/>
              <a:r>
                <a:rPr lang="pt-BR" sz="1600" b="1" dirty="0">
                  <a:solidFill>
                    <a:schemeClr val="bg1"/>
                  </a:solidFill>
                  <a:latin typeface="Foco Black" panose="020B0A04050202020203" pitchFamily="34" charset="0"/>
                </a:rPr>
                <a:t>DIGITAL</a:t>
              </a:r>
            </a:p>
          </p:txBody>
        </p:sp>
      </p:grpSp>
      <p:pic>
        <p:nvPicPr>
          <p:cNvPr id="118" name="Picture 56">
            <a:extLst>
              <a:ext uri="{FF2B5EF4-FFF2-40B4-BE49-F238E27FC236}">
                <a16:creationId xmlns:a16="http://schemas.microsoft.com/office/drawing/2014/main" id="{3CCF7E8E-682A-4837-8343-AFF5D2325D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84217" y="5733075"/>
            <a:ext cx="439527" cy="439527"/>
          </a:xfrm>
          <a:prstGeom prst="rect">
            <a:avLst/>
          </a:prstGeom>
        </p:spPr>
      </p:pic>
    </p:spTree>
    <p:extLst>
      <p:ext uri="{BB962C8B-B14F-4D97-AF65-F5344CB8AC3E}">
        <p14:creationId xmlns:p14="http://schemas.microsoft.com/office/powerpoint/2010/main" val="3973985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m 28" descr="Uma imagem contendo edifício, texto, ao ar livre&#10;&#10;Descrição gerada automaticamente">
            <a:extLst>
              <a:ext uri="{FF2B5EF4-FFF2-40B4-BE49-F238E27FC236}">
                <a16:creationId xmlns:a16="http://schemas.microsoft.com/office/drawing/2014/main" id="{BE04A86E-3AA4-4169-9C31-A5C2F5CAAAF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0" y="0"/>
            <a:ext cx="12189850" cy="6858000"/>
          </a:xfrm>
          <a:prstGeom prst="rect">
            <a:avLst/>
          </a:prstGeom>
        </p:spPr>
      </p:pic>
      <p:sp>
        <p:nvSpPr>
          <p:cNvPr id="26" name="Retângulo 25">
            <a:extLst>
              <a:ext uri="{FF2B5EF4-FFF2-40B4-BE49-F238E27FC236}">
                <a16:creationId xmlns:a16="http://schemas.microsoft.com/office/drawing/2014/main" id="{464656F4-315F-45C4-A248-FADA39B0274D}"/>
              </a:ext>
            </a:extLst>
          </p:cNvPr>
          <p:cNvSpPr/>
          <p:nvPr/>
        </p:nvSpPr>
        <p:spPr>
          <a:xfrm>
            <a:off x="-14582" y="-66526"/>
            <a:ext cx="12192000" cy="6859205"/>
          </a:xfrm>
          <a:prstGeom prst="rect">
            <a:avLst/>
          </a:prstGeom>
          <a:solidFill>
            <a:srgbClr val="00467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CaixaDeTexto 26">
            <a:extLst>
              <a:ext uri="{FF2B5EF4-FFF2-40B4-BE49-F238E27FC236}">
                <a16:creationId xmlns:a16="http://schemas.microsoft.com/office/drawing/2014/main" id="{91A340B0-1E4B-4456-BCB4-85522E425881}"/>
              </a:ext>
            </a:extLst>
          </p:cNvPr>
          <p:cNvSpPr txBox="1"/>
          <p:nvPr/>
        </p:nvSpPr>
        <p:spPr>
          <a:xfrm>
            <a:off x="5126079" y="374844"/>
            <a:ext cx="7051340" cy="1938992"/>
          </a:xfrm>
          <a:prstGeom prst="rect">
            <a:avLst/>
          </a:prstGeom>
          <a:noFill/>
        </p:spPr>
        <p:txBody>
          <a:bodyPr wrap="square" rtlCol="0">
            <a:spAutoFit/>
          </a:bodyPr>
          <a:lstStyle/>
          <a:p>
            <a:pPr algn="ctr"/>
            <a:r>
              <a:rPr lang="pt-BR" sz="6000" dirty="0">
                <a:solidFill>
                  <a:schemeClr val="bg1"/>
                </a:solidFill>
                <a:effectLst>
                  <a:outerShdw blurRad="38100" dist="38100" dir="2700000" algn="tl">
                    <a:srgbClr val="000000">
                      <a:alpha val="43137"/>
                    </a:srgbClr>
                  </a:outerShdw>
                </a:effectLst>
                <a:latin typeface="Foco Black" panose="020B0A04050202020203" pitchFamily="34" charset="0"/>
              </a:rPr>
              <a:t>Transformação Digital</a:t>
            </a:r>
          </a:p>
        </p:txBody>
      </p:sp>
      <p:sp>
        <p:nvSpPr>
          <p:cNvPr id="4" name="Retângulo 3">
            <a:extLst>
              <a:ext uri="{FF2B5EF4-FFF2-40B4-BE49-F238E27FC236}">
                <a16:creationId xmlns:a16="http://schemas.microsoft.com/office/drawing/2014/main" id="{BEA32917-1CC1-4A44-B56C-BB7BF24A7C68}"/>
              </a:ext>
            </a:extLst>
          </p:cNvPr>
          <p:cNvSpPr/>
          <p:nvPr/>
        </p:nvSpPr>
        <p:spPr>
          <a:xfrm>
            <a:off x="-173736" y="1650734"/>
            <a:ext cx="5285232" cy="85165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2800" b="1" dirty="0">
                <a:solidFill>
                  <a:schemeClr val="bg1"/>
                </a:solidFill>
                <a:latin typeface="Foco Black" panose="020B0A04050202020203" pitchFamily="34" charset="0"/>
              </a:rPr>
              <a:t>Agilidade em escala (</a:t>
            </a:r>
            <a:r>
              <a:rPr lang="pt-BR" sz="2800" b="1" dirty="0" err="1">
                <a:solidFill>
                  <a:schemeClr val="bg1"/>
                </a:solidFill>
                <a:latin typeface="Foco Black" panose="020B0A04050202020203" pitchFamily="34" charset="0"/>
              </a:rPr>
              <a:t>SAFe</a:t>
            </a:r>
            <a:r>
              <a:rPr lang="pt-BR" sz="2800" b="1" dirty="0">
                <a:solidFill>
                  <a:schemeClr val="bg1"/>
                </a:solidFill>
                <a:latin typeface="Foco Black" panose="020B0A04050202020203" pitchFamily="34" charset="0"/>
              </a:rPr>
              <a:t>)</a:t>
            </a:r>
          </a:p>
        </p:txBody>
      </p:sp>
      <p:sp>
        <p:nvSpPr>
          <p:cNvPr id="31" name="Retângulo 30">
            <a:extLst>
              <a:ext uri="{FF2B5EF4-FFF2-40B4-BE49-F238E27FC236}">
                <a16:creationId xmlns:a16="http://schemas.microsoft.com/office/drawing/2014/main" id="{8476B9F3-83B2-42EA-94DC-7B68CE93D665}"/>
              </a:ext>
            </a:extLst>
          </p:cNvPr>
          <p:cNvSpPr/>
          <p:nvPr/>
        </p:nvSpPr>
        <p:spPr>
          <a:xfrm>
            <a:off x="-173736" y="2750740"/>
            <a:ext cx="5285232" cy="85165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2800" b="1" dirty="0" err="1">
                <a:solidFill>
                  <a:schemeClr val="bg1"/>
                </a:solidFill>
                <a:latin typeface="Foco Black" panose="020B0A04050202020203" pitchFamily="34" charset="0"/>
              </a:rPr>
              <a:t>Capabilities</a:t>
            </a:r>
            <a:r>
              <a:rPr lang="pt-BR" sz="2800" b="1" dirty="0">
                <a:solidFill>
                  <a:schemeClr val="bg1"/>
                </a:solidFill>
                <a:latin typeface="Foco Black" panose="020B0A04050202020203" pitchFamily="34" charset="0"/>
              </a:rPr>
              <a:t> Digitais</a:t>
            </a:r>
          </a:p>
        </p:txBody>
      </p:sp>
      <p:sp>
        <p:nvSpPr>
          <p:cNvPr id="32" name="Retângulo 31">
            <a:extLst>
              <a:ext uri="{FF2B5EF4-FFF2-40B4-BE49-F238E27FC236}">
                <a16:creationId xmlns:a16="http://schemas.microsoft.com/office/drawing/2014/main" id="{829861C6-2A60-4A89-9525-05C055EC9BE9}"/>
              </a:ext>
            </a:extLst>
          </p:cNvPr>
          <p:cNvSpPr/>
          <p:nvPr/>
        </p:nvSpPr>
        <p:spPr>
          <a:xfrm>
            <a:off x="-173736" y="3850746"/>
            <a:ext cx="5285232" cy="851656"/>
          </a:xfrm>
          <a:prstGeom prst="rect">
            <a:avLst/>
          </a:prstGeom>
          <a:solidFill>
            <a:srgbClr val="EF904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2800" b="1" dirty="0">
                <a:solidFill>
                  <a:schemeClr val="bg1"/>
                </a:solidFill>
                <a:latin typeface="Foco Black" panose="020B0A04050202020203" pitchFamily="34" charset="0"/>
              </a:rPr>
              <a:t>Inovação Aberta</a:t>
            </a:r>
          </a:p>
        </p:txBody>
      </p:sp>
      <p:grpSp>
        <p:nvGrpSpPr>
          <p:cNvPr id="2" name="Agrupar 1">
            <a:extLst>
              <a:ext uri="{FF2B5EF4-FFF2-40B4-BE49-F238E27FC236}">
                <a16:creationId xmlns:a16="http://schemas.microsoft.com/office/drawing/2014/main" id="{C1213353-D0B7-4DC9-B577-B1584AEFAACB}"/>
              </a:ext>
            </a:extLst>
          </p:cNvPr>
          <p:cNvGrpSpPr/>
          <p:nvPr/>
        </p:nvGrpSpPr>
        <p:grpSpPr>
          <a:xfrm>
            <a:off x="-173736" y="4895077"/>
            <a:ext cx="5285232" cy="1642869"/>
            <a:chOff x="-173736" y="4895077"/>
            <a:chExt cx="5285232" cy="1642869"/>
          </a:xfrm>
          <a:solidFill>
            <a:schemeClr val="accent1">
              <a:lumMod val="75000"/>
            </a:schemeClr>
          </a:solidFill>
        </p:grpSpPr>
        <p:sp>
          <p:nvSpPr>
            <p:cNvPr id="33" name="Retângulo 32">
              <a:extLst>
                <a:ext uri="{FF2B5EF4-FFF2-40B4-BE49-F238E27FC236}">
                  <a16:creationId xmlns:a16="http://schemas.microsoft.com/office/drawing/2014/main" id="{E8FA2D96-6703-401A-B321-5977D8853A69}"/>
                </a:ext>
              </a:extLst>
            </p:cNvPr>
            <p:cNvSpPr/>
            <p:nvPr/>
          </p:nvSpPr>
          <p:spPr>
            <a:xfrm>
              <a:off x="-173736" y="5686290"/>
              <a:ext cx="5285232" cy="85165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2800" b="1" dirty="0">
                  <a:solidFill>
                    <a:schemeClr val="bg1"/>
                  </a:solidFill>
                  <a:latin typeface="Foco Black" panose="020B0A04050202020203" pitchFamily="34" charset="0"/>
                </a:rPr>
                <a:t>Mudança Cultural</a:t>
              </a:r>
            </a:p>
          </p:txBody>
        </p:sp>
        <p:sp>
          <p:nvSpPr>
            <p:cNvPr id="5" name="Seta: para Baixo 4">
              <a:extLst>
                <a:ext uri="{FF2B5EF4-FFF2-40B4-BE49-F238E27FC236}">
                  <a16:creationId xmlns:a16="http://schemas.microsoft.com/office/drawing/2014/main" id="{67B8C704-4136-4ACB-9E54-5CB2D00903E8}"/>
                </a:ext>
              </a:extLst>
            </p:cNvPr>
            <p:cNvSpPr/>
            <p:nvPr/>
          </p:nvSpPr>
          <p:spPr>
            <a:xfrm>
              <a:off x="2109533" y="4895077"/>
              <a:ext cx="709551" cy="607515"/>
            </a:xfrm>
            <a:prstGeom prst="downArrow">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sz="2800" b="1">
                <a:solidFill>
                  <a:schemeClr val="bg1"/>
                </a:solidFill>
                <a:latin typeface="Foco Black" panose="020B0A04050202020203" pitchFamily="34" charset="0"/>
              </a:endParaRPr>
            </a:p>
          </p:txBody>
        </p:sp>
      </p:grpSp>
      <p:grpSp>
        <p:nvGrpSpPr>
          <p:cNvPr id="34" name="Agrupar 33">
            <a:extLst>
              <a:ext uri="{FF2B5EF4-FFF2-40B4-BE49-F238E27FC236}">
                <a16:creationId xmlns:a16="http://schemas.microsoft.com/office/drawing/2014/main" id="{42C44973-78E8-4BC5-8084-2B3108DA97A8}"/>
              </a:ext>
            </a:extLst>
          </p:cNvPr>
          <p:cNvGrpSpPr/>
          <p:nvPr/>
        </p:nvGrpSpPr>
        <p:grpSpPr>
          <a:xfrm>
            <a:off x="229174" y="346825"/>
            <a:ext cx="1250834" cy="1073647"/>
            <a:chOff x="60362" y="125208"/>
            <a:chExt cx="1250834" cy="1073647"/>
          </a:xfrm>
        </p:grpSpPr>
        <p:sp>
          <p:nvSpPr>
            <p:cNvPr id="35" name="Elipse 34">
              <a:extLst>
                <a:ext uri="{FF2B5EF4-FFF2-40B4-BE49-F238E27FC236}">
                  <a16:creationId xmlns:a16="http://schemas.microsoft.com/office/drawing/2014/main" id="{E1552E88-88DD-42E7-887B-BDFD3D990061}"/>
                </a:ext>
              </a:extLst>
            </p:cNvPr>
            <p:cNvSpPr/>
            <p:nvPr/>
          </p:nvSpPr>
          <p:spPr>
            <a:xfrm>
              <a:off x="203951" y="125208"/>
              <a:ext cx="687003" cy="687003"/>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TextBox 5">
              <a:extLst>
                <a:ext uri="{FF2B5EF4-FFF2-40B4-BE49-F238E27FC236}">
                  <a16:creationId xmlns:a16="http://schemas.microsoft.com/office/drawing/2014/main" id="{13D7E8D0-263A-44F0-9A92-0B047FC0E39B}"/>
                </a:ext>
              </a:extLst>
            </p:cNvPr>
            <p:cNvSpPr txBox="1"/>
            <p:nvPr/>
          </p:nvSpPr>
          <p:spPr>
            <a:xfrm>
              <a:off x="60362" y="860301"/>
              <a:ext cx="1250834" cy="338554"/>
            </a:xfrm>
            <a:prstGeom prst="rect">
              <a:avLst/>
            </a:prstGeom>
            <a:noFill/>
          </p:spPr>
          <p:txBody>
            <a:bodyPr wrap="square" rtlCol="0">
              <a:spAutoFit/>
            </a:bodyPr>
            <a:lstStyle/>
            <a:p>
              <a:pPr algn="ctr"/>
              <a:r>
                <a:rPr lang="pt-BR" sz="1600" b="1" dirty="0">
                  <a:solidFill>
                    <a:schemeClr val="bg1"/>
                  </a:solidFill>
                  <a:latin typeface="Foco Black" panose="020B0A04050202020203" pitchFamily="34" charset="0"/>
                </a:rPr>
                <a:t>DIGITAL</a:t>
              </a:r>
            </a:p>
          </p:txBody>
        </p:sp>
      </p:grpSp>
      <p:pic>
        <p:nvPicPr>
          <p:cNvPr id="53" name="Picture 56">
            <a:extLst>
              <a:ext uri="{FF2B5EF4-FFF2-40B4-BE49-F238E27FC236}">
                <a16:creationId xmlns:a16="http://schemas.microsoft.com/office/drawing/2014/main" id="{D9E6DA8D-1826-4C0F-BEE3-95F2988250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500" y="458457"/>
            <a:ext cx="439527" cy="439527"/>
          </a:xfrm>
          <a:prstGeom prst="rect">
            <a:avLst/>
          </a:prstGeom>
        </p:spPr>
      </p:pic>
    </p:spTree>
    <p:extLst>
      <p:ext uri="{BB962C8B-B14F-4D97-AF65-F5344CB8AC3E}">
        <p14:creationId xmlns:p14="http://schemas.microsoft.com/office/powerpoint/2010/main" val="4133057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4">
            <a:extLst>
              <a:ext uri="{FF2B5EF4-FFF2-40B4-BE49-F238E27FC236}">
                <a16:creationId xmlns:a16="http://schemas.microsoft.com/office/drawing/2014/main" id="{4305A60C-E0F1-434F-B9E0-4CD5095A9A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95420" y="5141891"/>
            <a:ext cx="6086591" cy="1716110"/>
          </a:xfrm>
          <a:prstGeom prst="rect">
            <a:avLst/>
          </a:prstGeom>
        </p:spPr>
      </p:pic>
      <p:sp>
        <p:nvSpPr>
          <p:cNvPr id="74" name="CaixaDeTexto 37">
            <a:extLst>
              <a:ext uri="{FF2B5EF4-FFF2-40B4-BE49-F238E27FC236}">
                <a16:creationId xmlns:a16="http://schemas.microsoft.com/office/drawing/2014/main" id="{C4D6D27E-2DD4-4B8C-8EAF-8E2AECC7FE89}"/>
              </a:ext>
            </a:extLst>
          </p:cNvPr>
          <p:cNvSpPr txBox="1"/>
          <p:nvPr/>
        </p:nvSpPr>
        <p:spPr>
          <a:xfrm>
            <a:off x="3042723" y="0"/>
            <a:ext cx="9143179" cy="1709431"/>
          </a:xfrm>
          <a:prstGeom prst="rect">
            <a:avLst/>
          </a:prstGeom>
          <a:solidFill>
            <a:srgbClr val="008BE6"/>
          </a:solidFill>
        </p:spPr>
        <p:txBody>
          <a:bodyPr wrap="square" rtlCol="0" anchor="ctr" anchorCtr="0">
            <a:noAutofit/>
          </a:bodyPr>
          <a:lstStyle/>
          <a:p>
            <a:pPr algn="ctr"/>
            <a:r>
              <a:rPr lang="pt-BR" sz="4000" dirty="0">
                <a:solidFill>
                  <a:schemeClr val="bg1"/>
                </a:solidFill>
                <a:latin typeface="Foco Black" panose="020B0A04050202020203" pitchFamily="34" charset="0"/>
                <a:ea typeface="Open Sans"/>
                <a:cs typeface="Open Sans"/>
                <a:sym typeface="Open Sans"/>
              </a:rPr>
              <a:t>PARCERIA COM CUBO</a:t>
            </a:r>
          </a:p>
        </p:txBody>
      </p:sp>
      <p:pic>
        <p:nvPicPr>
          <p:cNvPr id="29" name="Imagem 28" descr="Uma imagem contendo edifício, texto, ao ar livre&#10;&#10;Descrição gerada automaticamente">
            <a:extLst>
              <a:ext uri="{FF2B5EF4-FFF2-40B4-BE49-F238E27FC236}">
                <a16:creationId xmlns:a16="http://schemas.microsoft.com/office/drawing/2014/main" id="{BE04A86E-3AA4-4169-9C31-A5C2F5CAAA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0"/>
            <a:ext cx="3044952" cy="6880017"/>
          </a:xfrm>
          <a:prstGeom prst="rect">
            <a:avLst/>
          </a:prstGeom>
        </p:spPr>
      </p:pic>
      <p:sp>
        <p:nvSpPr>
          <p:cNvPr id="55" name="Footer Placeholder 4">
            <a:extLst>
              <a:ext uri="{FF2B5EF4-FFF2-40B4-BE49-F238E27FC236}">
                <a16:creationId xmlns:a16="http://schemas.microsoft.com/office/drawing/2014/main" id="{71A51DA5-4812-4B87-B238-1D7B58C55D14}"/>
              </a:ext>
            </a:extLst>
          </p:cNvPr>
          <p:cNvSpPr txBox="1">
            <a:spLocks/>
          </p:cNvSpPr>
          <p:nvPr/>
        </p:nvSpPr>
        <p:spPr>
          <a:xfrm>
            <a:off x="0" y="6611244"/>
            <a:ext cx="2895600" cy="268773"/>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3121">
              <a:defRPr/>
            </a:pPr>
            <a:r>
              <a:rPr lang="pt-BR" sz="900" dirty="0">
                <a:solidFill>
                  <a:prstClr val="black">
                    <a:lumMod val="75000"/>
                    <a:lumOff val="25000"/>
                  </a:prstClr>
                </a:solidFill>
                <a:latin typeface="Foco" panose="020B0504050202020203" pitchFamily="34" charset="0"/>
                <a:ea typeface="Arial Narrow" charset="0"/>
                <a:cs typeface="Arial Narrow" charset="0"/>
                <a:sym typeface="Helvetica Light"/>
              </a:rPr>
              <a:t>Fonte: Análise Accenture</a:t>
            </a:r>
          </a:p>
        </p:txBody>
      </p:sp>
      <p:sp>
        <p:nvSpPr>
          <p:cNvPr id="26" name="Retângulo 25">
            <a:extLst>
              <a:ext uri="{FF2B5EF4-FFF2-40B4-BE49-F238E27FC236}">
                <a16:creationId xmlns:a16="http://schemas.microsoft.com/office/drawing/2014/main" id="{464656F4-315F-45C4-A248-FADA39B0274D}"/>
              </a:ext>
            </a:extLst>
          </p:cNvPr>
          <p:cNvSpPr/>
          <p:nvPr/>
        </p:nvSpPr>
        <p:spPr>
          <a:xfrm>
            <a:off x="0" y="-1211"/>
            <a:ext cx="3044952" cy="6859205"/>
          </a:xfrm>
          <a:prstGeom prst="rect">
            <a:avLst/>
          </a:prstGeom>
          <a:solidFill>
            <a:srgbClr val="00467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BEA32917-1CC1-4A44-B56C-BB7BF24A7C68}"/>
              </a:ext>
            </a:extLst>
          </p:cNvPr>
          <p:cNvSpPr/>
          <p:nvPr/>
        </p:nvSpPr>
        <p:spPr>
          <a:xfrm>
            <a:off x="208083" y="214656"/>
            <a:ext cx="2626557" cy="526676"/>
          </a:xfrm>
          <a:prstGeom prst="rec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400" b="1" dirty="0">
                <a:solidFill>
                  <a:schemeClr val="tx1">
                    <a:lumMod val="50000"/>
                    <a:lumOff val="50000"/>
                  </a:schemeClr>
                </a:solidFill>
                <a:latin typeface="Foco Black" panose="020B0A04050202020203" pitchFamily="34" charset="0"/>
              </a:rPr>
              <a:t>Agilidade em escala (</a:t>
            </a:r>
            <a:r>
              <a:rPr lang="pt-BR" sz="1400" b="1" dirty="0" err="1">
                <a:solidFill>
                  <a:schemeClr val="tx1">
                    <a:lumMod val="50000"/>
                    <a:lumOff val="50000"/>
                  </a:schemeClr>
                </a:solidFill>
                <a:latin typeface="Foco Black" panose="020B0A04050202020203" pitchFamily="34" charset="0"/>
              </a:rPr>
              <a:t>SAFe</a:t>
            </a:r>
            <a:r>
              <a:rPr lang="pt-BR" sz="1400" b="1" dirty="0">
                <a:solidFill>
                  <a:schemeClr val="tx1">
                    <a:lumMod val="50000"/>
                    <a:lumOff val="50000"/>
                  </a:schemeClr>
                </a:solidFill>
                <a:latin typeface="Foco Black" panose="020B0A04050202020203" pitchFamily="34" charset="0"/>
              </a:rPr>
              <a:t>)</a:t>
            </a:r>
          </a:p>
        </p:txBody>
      </p:sp>
      <p:sp>
        <p:nvSpPr>
          <p:cNvPr id="31" name="Retângulo 30">
            <a:extLst>
              <a:ext uri="{FF2B5EF4-FFF2-40B4-BE49-F238E27FC236}">
                <a16:creationId xmlns:a16="http://schemas.microsoft.com/office/drawing/2014/main" id="{8476B9F3-83B2-42EA-94DC-7B68CE93D665}"/>
              </a:ext>
            </a:extLst>
          </p:cNvPr>
          <p:cNvSpPr/>
          <p:nvPr/>
        </p:nvSpPr>
        <p:spPr>
          <a:xfrm>
            <a:off x="208083" y="1015542"/>
            <a:ext cx="2626557" cy="526676"/>
          </a:xfrm>
          <a:prstGeom prst="rec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400" b="1" dirty="0" err="1">
                <a:solidFill>
                  <a:schemeClr val="tx1">
                    <a:lumMod val="50000"/>
                    <a:lumOff val="50000"/>
                  </a:schemeClr>
                </a:solidFill>
                <a:latin typeface="Foco Black" panose="020B0A04050202020203" pitchFamily="34" charset="0"/>
              </a:rPr>
              <a:t>Capabilities</a:t>
            </a:r>
            <a:r>
              <a:rPr lang="pt-BR" sz="1400" b="1" dirty="0">
                <a:solidFill>
                  <a:schemeClr val="tx1">
                    <a:lumMod val="50000"/>
                    <a:lumOff val="50000"/>
                  </a:schemeClr>
                </a:solidFill>
                <a:latin typeface="Foco Black" panose="020B0A04050202020203" pitchFamily="34" charset="0"/>
              </a:rPr>
              <a:t> Digitais</a:t>
            </a:r>
          </a:p>
        </p:txBody>
      </p:sp>
      <p:sp>
        <p:nvSpPr>
          <p:cNvPr id="32" name="Retângulo 31">
            <a:extLst>
              <a:ext uri="{FF2B5EF4-FFF2-40B4-BE49-F238E27FC236}">
                <a16:creationId xmlns:a16="http://schemas.microsoft.com/office/drawing/2014/main" id="{829861C6-2A60-4A89-9525-05C055EC9BE9}"/>
              </a:ext>
            </a:extLst>
          </p:cNvPr>
          <p:cNvSpPr/>
          <p:nvPr/>
        </p:nvSpPr>
        <p:spPr>
          <a:xfrm>
            <a:off x="208083" y="1816427"/>
            <a:ext cx="2626557" cy="526676"/>
          </a:xfrm>
          <a:prstGeom prst="rect">
            <a:avLst/>
          </a:prstGeom>
          <a:solidFill>
            <a:srgbClr val="0046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400" b="1" dirty="0">
                <a:solidFill>
                  <a:schemeClr val="bg1"/>
                </a:solidFill>
                <a:latin typeface="Foco Black" panose="020B0A04050202020203" pitchFamily="34" charset="0"/>
              </a:rPr>
              <a:t>Inovação Aberta</a:t>
            </a:r>
          </a:p>
        </p:txBody>
      </p:sp>
      <p:grpSp>
        <p:nvGrpSpPr>
          <p:cNvPr id="115" name="Agrupar 114">
            <a:extLst>
              <a:ext uri="{FF2B5EF4-FFF2-40B4-BE49-F238E27FC236}">
                <a16:creationId xmlns:a16="http://schemas.microsoft.com/office/drawing/2014/main" id="{11B570B2-0B3D-4EC7-A15B-DA595A3CAAF9}"/>
              </a:ext>
            </a:extLst>
          </p:cNvPr>
          <p:cNvGrpSpPr/>
          <p:nvPr/>
        </p:nvGrpSpPr>
        <p:grpSpPr>
          <a:xfrm>
            <a:off x="1016891" y="5621443"/>
            <a:ext cx="1162891" cy="1073647"/>
            <a:chOff x="60362" y="125208"/>
            <a:chExt cx="1162891" cy="1073647"/>
          </a:xfrm>
        </p:grpSpPr>
        <p:sp>
          <p:nvSpPr>
            <p:cNvPr id="116" name="Elipse 115">
              <a:extLst>
                <a:ext uri="{FF2B5EF4-FFF2-40B4-BE49-F238E27FC236}">
                  <a16:creationId xmlns:a16="http://schemas.microsoft.com/office/drawing/2014/main" id="{1E0DC91D-3834-4715-A0A3-0F9FE8FCC05C}"/>
                </a:ext>
              </a:extLst>
            </p:cNvPr>
            <p:cNvSpPr/>
            <p:nvPr/>
          </p:nvSpPr>
          <p:spPr>
            <a:xfrm>
              <a:off x="203951" y="125208"/>
              <a:ext cx="687003" cy="687003"/>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5">
              <a:extLst>
                <a:ext uri="{FF2B5EF4-FFF2-40B4-BE49-F238E27FC236}">
                  <a16:creationId xmlns:a16="http://schemas.microsoft.com/office/drawing/2014/main" id="{0ECF7B09-1842-40A7-8130-1971C56F035C}"/>
                </a:ext>
              </a:extLst>
            </p:cNvPr>
            <p:cNvSpPr txBox="1"/>
            <p:nvPr/>
          </p:nvSpPr>
          <p:spPr>
            <a:xfrm>
              <a:off x="60362" y="860301"/>
              <a:ext cx="1162891" cy="338554"/>
            </a:xfrm>
            <a:prstGeom prst="rect">
              <a:avLst/>
            </a:prstGeom>
            <a:noFill/>
          </p:spPr>
          <p:txBody>
            <a:bodyPr wrap="square" rtlCol="0">
              <a:spAutoFit/>
            </a:bodyPr>
            <a:lstStyle/>
            <a:p>
              <a:pPr algn="ctr"/>
              <a:r>
                <a:rPr lang="pt-BR" sz="1600" b="1" dirty="0">
                  <a:solidFill>
                    <a:schemeClr val="bg1"/>
                  </a:solidFill>
                  <a:latin typeface="Foco Black" panose="020B0A04050202020203" pitchFamily="34" charset="0"/>
                </a:rPr>
                <a:t>DIGITAL</a:t>
              </a:r>
            </a:p>
          </p:txBody>
        </p:sp>
      </p:grpSp>
      <p:pic>
        <p:nvPicPr>
          <p:cNvPr id="118" name="Picture 56">
            <a:extLst>
              <a:ext uri="{FF2B5EF4-FFF2-40B4-BE49-F238E27FC236}">
                <a16:creationId xmlns:a16="http://schemas.microsoft.com/office/drawing/2014/main" id="{3CCF7E8E-682A-4837-8343-AFF5D2325D3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84217" y="5733075"/>
            <a:ext cx="439527" cy="439527"/>
          </a:xfrm>
          <a:prstGeom prst="rect">
            <a:avLst/>
          </a:prstGeom>
        </p:spPr>
      </p:pic>
      <p:sp>
        <p:nvSpPr>
          <p:cNvPr id="77" name="Text Placeholder 2">
            <a:extLst>
              <a:ext uri="{FF2B5EF4-FFF2-40B4-BE49-F238E27FC236}">
                <a16:creationId xmlns:a16="http://schemas.microsoft.com/office/drawing/2014/main" id="{E755862F-EEA2-45BF-9C0E-BED27B9506C4}"/>
              </a:ext>
            </a:extLst>
          </p:cNvPr>
          <p:cNvSpPr txBox="1">
            <a:spLocks/>
          </p:cNvSpPr>
          <p:nvPr/>
        </p:nvSpPr>
        <p:spPr>
          <a:xfrm>
            <a:off x="6406248" y="1897257"/>
            <a:ext cx="2390645" cy="370920"/>
          </a:xfrm>
          <a:prstGeom prst="rect">
            <a:avLst/>
          </a:prstGeom>
        </p:spPr>
        <p:txBody>
          <a:bodyPr vert="horz" lIns="81455" tIns="40727" rIns="81455" bIns="40727" anchor="ctr"/>
          <a:lstStyle>
            <a:lvl1pPr marL="0" indent="0" algn="l" defTabSz="408186" rtl="0" eaLnBrk="1" latinLnBrk="0" hangingPunct="1">
              <a:spcBef>
                <a:spcPct val="20000"/>
              </a:spcBef>
              <a:buFontTx/>
              <a:buNone/>
              <a:defRPr sz="1800" b="0" i="0" kern="1200">
                <a:solidFill>
                  <a:schemeClr val="bg1"/>
                </a:solidFill>
                <a:latin typeface="Open Sans Light"/>
                <a:ea typeface="+mn-ea"/>
                <a:cs typeface="Open Sans Light"/>
              </a:defRPr>
            </a:lvl1pPr>
            <a:lvl2pPr marL="663302" indent="-255116" algn="l" defTabSz="408186" rtl="0" eaLnBrk="1" latinLnBrk="0" hangingPunct="1">
              <a:spcBef>
                <a:spcPct val="20000"/>
              </a:spcBef>
              <a:buFont typeface="Arial"/>
              <a:buChar char="–"/>
              <a:defRPr sz="2500" kern="1200">
                <a:solidFill>
                  <a:schemeClr val="tx1"/>
                </a:solidFill>
                <a:latin typeface="+mn-lt"/>
                <a:ea typeface="+mn-ea"/>
                <a:cs typeface="+mn-cs"/>
              </a:defRPr>
            </a:lvl2pPr>
            <a:lvl3pPr marL="1020465" indent="-204093" algn="l" defTabSz="408186" rtl="0" eaLnBrk="1" latinLnBrk="0" hangingPunct="1">
              <a:spcBef>
                <a:spcPct val="20000"/>
              </a:spcBef>
              <a:buFont typeface="Arial"/>
              <a:buChar char="•"/>
              <a:defRPr sz="2100" kern="1200">
                <a:solidFill>
                  <a:schemeClr val="tx1"/>
                </a:solidFill>
                <a:latin typeface="+mn-lt"/>
                <a:ea typeface="+mn-ea"/>
                <a:cs typeface="+mn-cs"/>
              </a:defRPr>
            </a:lvl3pPr>
            <a:lvl4pPr marL="1428650" indent="-204093" algn="l" defTabSz="408186" rtl="0" eaLnBrk="1" latinLnBrk="0" hangingPunct="1">
              <a:spcBef>
                <a:spcPct val="20000"/>
              </a:spcBef>
              <a:buFont typeface="Arial"/>
              <a:buChar char="–"/>
              <a:defRPr sz="1800" kern="1200">
                <a:solidFill>
                  <a:schemeClr val="tx1"/>
                </a:solidFill>
                <a:latin typeface="+mn-lt"/>
                <a:ea typeface="+mn-ea"/>
                <a:cs typeface="+mn-cs"/>
              </a:defRPr>
            </a:lvl4pPr>
            <a:lvl5pPr marL="1836837" indent="-204093" algn="l" defTabSz="408186" rtl="0" eaLnBrk="1" latinLnBrk="0" hangingPunct="1">
              <a:spcBef>
                <a:spcPct val="20000"/>
              </a:spcBef>
              <a:buFont typeface="Arial"/>
              <a:buChar char="»"/>
              <a:defRPr sz="1800" kern="1200">
                <a:solidFill>
                  <a:schemeClr val="tx1"/>
                </a:solidFill>
                <a:latin typeface="+mn-lt"/>
                <a:ea typeface="+mn-ea"/>
                <a:cs typeface="+mn-cs"/>
              </a:defRPr>
            </a:lvl5pPr>
            <a:lvl6pPr marL="2245023" indent="-204093" algn="l" defTabSz="408186" rtl="0" eaLnBrk="1" latinLnBrk="0" hangingPunct="1">
              <a:spcBef>
                <a:spcPct val="20000"/>
              </a:spcBef>
              <a:buFont typeface="Arial"/>
              <a:buChar char="•"/>
              <a:defRPr sz="1800" kern="1200">
                <a:solidFill>
                  <a:schemeClr val="tx1"/>
                </a:solidFill>
                <a:latin typeface="+mn-lt"/>
                <a:ea typeface="+mn-ea"/>
                <a:cs typeface="+mn-cs"/>
              </a:defRPr>
            </a:lvl6pPr>
            <a:lvl7pPr marL="2653209" indent="-204093" algn="l" defTabSz="408186" rtl="0" eaLnBrk="1" latinLnBrk="0" hangingPunct="1">
              <a:spcBef>
                <a:spcPct val="20000"/>
              </a:spcBef>
              <a:buFont typeface="Arial"/>
              <a:buChar char="•"/>
              <a:defRPr sz="1800" kern="1200">
                <a:solidFill>
                  <a:schemeClr val="tx1"/>
                </a:solidFill>
                <a:latin typeface="+mn-lt"/>
                <a:ea typeface="+mn-ea"/>
                <a:cs typeface="+mn-cs"/>
              </a:defRPr>
            </a:lvl7pPr>
            <a:lvl8pPr marL="3061395" indent="-204093" algn="l" defTabSz="408186" rtl="0" eaLnBrk="1" latinLnBrk="0" hangingPunct="1">
              <a:spcBef>
                <a:spcPct val="20000"/>
              </a:spcBef>
              <a:buFont typeface="Arial"/>
              <a:buChar char="•"/>
              <a:defRPr sz="1800" kern="1200">
                <a:solidFill>
                  <a:schemeClr val="tx1"/>
                </a:solidFill>
                <a:latin typeface="+mn-lt"/>
                <a:ea typeface="+mn-ea"/>
                <a:cs typeface="+mn-cs"/>
              </a:defRPr>
            </a:lvl8pPr>
            <a:lvl9pPr marL="3469580" indent="-204093" algn="l" defTabSz="408186"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pt-BR" sz="2000" dirty="0">
                <a:solidFill>
                  <a:srgbClr val="EF904F"/>
                </a:solidFill>
                <a:latin typeface="Foco Black" panose="020B0A04050202020203" pitchFamily="34" charset="0"/>
              </a:rPr>
              <a:t>OPEN INNOVATION</a:t>
            </a:r>
          </a:p>
        </p:txBody>
      </p:sp>
      <p:sp>
        <p:nvSpPr>
          <p:cNvPr id="78" name="Text Placeholder 2">
            <a:extLst>
              <a:ext uri="{FF2B5EF4-FFF2-40B4-BE49-F238E27FC236}">
                <a16:creationId xmlns:a16="http://schemas.microsoft.com/office/drawing/2014/main" id="{74D8446B-3CF8-4224-B767-15B2FB8022CE}"/>
              </a:ext>
            </a:extLst>
          </p:cNvPr>
          <p:cNvSpPr txBox="1">
            <a:spLocks/>
          </p:cNvSpPr>
          <p:nvPr/>
        </p:nvSpPr>
        <p:spPr>
          <a:xfrm>
            <a:off x="6307079" y="2378285"/>
            <a:ext cx="2588982" cy="871341"/>
          </a:xfrm>
          <a:prstGeom prst="rect">
            <a:avLst/>
          </a:prstGeom>
        </p:spPr>
        <p:txBody>
          <a:bodyPr vert="horz" lIns="81455" tIns="40727" rIns="81455" bIns="40727" anchor="ctr"/>
          <a:lstStyle>
            <a:lvl1pPr marL="0" indent="0" algn="l" defTabSz="408186" rtl="0" eaLnBrk="1" latinLnBrk="0" hangingPunct="1">
              <a:spcBef>
                <a:spcPct val="20000"/>
              </a:spcBef>
              <a:buFontTx/>
              <a:buNone/>
              <a:defRPr sz="1800" b="0" i="0" kern="1200">
                <a:solidFill>
                  <a:schemeClr val="bg1"/>
                </a:solidFill>
                <a:latin typeface="Open Sans Light"/>
                <a:ea typeface="+mn-ea"/>
                <a:cs typeface="Open Sans Light"/>
              </a:defRPr>
            </a:lvl1pPr>
            <a:lvl2pPr marL="663302" indent="-255116" algn="l" defTabSz="408186" rtl="0" eaLnBrk="1" latinLnBrk="0" hangingPunct="1">
              <a:spcBef>
                <a:spcPct val="20000"/>
              </a:spcBef>
              <a:buFont typeface="Arial"/>
              <a:buChar char="–"/>
              <a:defRPr sz="2500" kern="1200">
                <a:solidFill>
                  <a:schemeClr val="tx1"/>
                </a:solidFill>
                <a:latin typeface="+mn-lt"/>
                <a:ea typeface="+mn-ea"/>
                <a:cs typeface="+mn-cs"/>
              </a:defRPr>
            </a:lvl2pPr>
            <a:lvl3pPr marL="1020465" indent="-204093" algn="l" defTabSz="408186" rtl="0" eaLnBrk="1" latinLnBrk="0" hangingPunct="1">
              <a:spcBef>
                <a:spcPct val="20000"/>
              </a:spcBef>
              <a:buFont typeface="Arial"/>
              <a:buChar char="•"/>
              <a:defRPr sz="2100" kern="1200">
                <a:solidFill>
                  <a:schemeClr val="tx1"/>
                </a:solidFill>
                <a:latin typeface="+mn-lt"/>
                <a:ea typeface="+mn-ea"/>
                <a:cs typeface="+mn-cs"/>
              </a:defRPr>
            </a:lvl3pPr>
            <a:lvl4pPr marL="1428650" indent="-204093" algn="l" defTabSz="408186" rtl="0" eaLnBrk="1" latinLnBrk="0" hangingPunct="1">
              <a:spcBef>
                <a:spcPct val="20000"/>
              </a:spcBef>
              <a:buFont typeface="Arial"/>
              <a:buChar char="–"/>
              <a:defRPr sz="1800" kern="1200">
                <a:solidFill>
                  <a:schemeClr val="tx1"/>
                </a:solidFill>
                <a:latin typeface="+mn-lt"/>
                <a:ea typeface="+mn-ea"/>
                <a:cs typeface="+mn-cs"/>
              </a:defRPr>
            </a:lvl4pPr>
            <a:lvl5pPr marL="1836837" indent="-204093" algn="l" defTabSz="408186" rtl="0" eaLnBrk="1" latinLnBrk="0" hangingPunct="1">
              <a:spcBef>
                <a:spcPct val="20000"/>
              </a:spcBef>
              <a:buFont typeface="Arial"/>
              <a:buChar char="»"/>
              <a:defRPr sz="1800" kern="1200">
                <a:solidFill>
                  <a:schemeClr val="tx1"/>
                </a:solidFill>
                <a:latin typeface="+mn-lt"/>
                <a:ea typeface="+mn-ea"/>
                <a:cs typeface="+mn-cs"/>
              </a:defRPr>
            </a:lvl5pPr>
            <a:lvl6pPr marL="2245023" indent="-204093" algn="l" defTabSz="408186" rtl="0" eaLnBrk="1" latinLnBrk="0" hangingPunct="1">
              <a:spcBef>
                <a:spcPct val="20000"/>
              </a:spcBef>
              <a:buFont typeface="Arial"/>
              <a:buChar char="•"/>
              <a:defRPr sz="1800" kern="1200">
                <a:solidFill>
                  <a:schemeClr val="tx1"/>
                </a:solidFill>
                <a:latin typeface="+mn-lt"/>
                <a:ea typeface="+mn-ea"/>
                <a:cs typeface="+mn-cs"/>
              </a:defRPr>
            </a:lvl6pPr>
            <a:lvl7pPr marL="2653209" indent="-204093" algn="l" defTabSz="408186" rtl="0" eaLnBrk="1" latinLnBrk="0" hangingPunct="1">
              <a:spcBef>
                <a:spcPct val="20000"/>
              </a:spcBef>
              <a:buFont typeface="Arial"/>
              <a:buChar char="•"/>
              <a:defRPr sz="1800" kern="1200">
                <a:solidFill>
                  <a:schemeClr val="tx1"/>
                </a:solidFill>
                <a:latin typeface="+mn-lt"/>
                <a:ea typeface="+mn-ea"/>
                <a:cs typeface="+mn-cs"/>
              </a:defRPr>
            </a:lvl7pPr>
            <a:lvl8pPr marL="3061395" indent="-204093" algn="l" defTabSz="408186" rtl="0" eaLnBrk="1" latinLnBrk="0" hangingPunct="1">
              <a:spcBef>
                <a:spcPct val="20000"/>
              </a:spcBef>
              <a:buFont typeface="Arial"/>
              <a:buChar char="•"/>
              <a:defRPr sz="1800" kern="1200">
                <a:solidFill>
                  <a:schemeClr val="tx1"/>
                </a:solidFill>
                <a:latin typeface="+mn-lt"/>
                <a:ea typeface="+mn-ea"/>
                <a:cs typeface="+mn-cs"/>
              </a:defRPr>
            </a:lvl8pPr>
            <a:lvl9pPr marL="3469580" indent="-204093" algn="l" defTabSz="408186"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pt-BR" dirty="0">
                <a:solidFill>
                  <a:schemeClr val="tx1">
                    <a:lumMod val="75000"/>
                    <a:lumOff val="25000"/>
                  </a:schemeClr>
                </a:solidFill>
                <a:latin typeface="Foco Black" panose="020B0A04050202020203" pitchFamily="34" charset="0"/>
              </a:rPr>
              <a:t>Construção do maior ecossistema de </a:t>
            </a:r>
            <a:r>
              <a:rPr lang="pt-BR" dirty="0" err="1">
                <a:solidFill>
                  <a:schemeClr val="tx1">
                    <a:lumMod val="75000"/>
                    <a:lumOff val="25000"/>
                  </a:schemeClr>
                </a:solidFill>
                <a:latin typeface="Foco Black" panose="020B0A04050202020203" pitchFamily="34" charset="0"/>
              </a:rPr>
              <a:t>edtechs</a:t>
            </a:r>
            <a:r>
              <a:rPr lang="pt-BR" dirty="0">
                <a:solidFill>
                  <a:schemeClr val="tx1">
                    <a:lumMod val="75000"/>
                    <a:lumOff val="25000"/>
                  </a:schemeClr>
                </a:solidFill>
                <a:latin typeface="Foco Black" panose="020B0A04050202020203" pitchFamily="34" charset="0"/>
              </a:rPr>
              <a:t> da América Latina</a:t>
            </a:r>
          </a:p>
        </p:txBody>
      </p:sp>
      <p:pic>
        <p:nvPicPr>
          <p:cNvPr id="75" name="Google Shape;85;p13">
            <a:extLst>
              <a:ext uri="{FF2B5EF4-FFF2-40B4-BE49-F238E27FC236}">
                <a16:creationId xmlns:a16="http://schemas.microsoft.com/office/drawing/2014/main" id="{E7EBF12C-2EF3-4F0E-9FC9-D40D8074D658}"/>
              </a:ext>
            </a:extLst>
          </p:cNvPr>
          <p:cNvPicPr preferRelativeResize="0"/>
          <p:nvPr/>
        </p:nvPicPr>
        <p:blipFill>
          <a:blip r:embed="rId5" cstate="print">
            <a:extLst>
              <a:ext uri="{28A0092B-C50C-407E-A947-70E740481C1C}">
                <a14:useLocalDpi xmlns:a14="http://schemas.microsoft.com/office/drawing/2010/main"/>
              </a:ext>
            </a:extLst>
          </a:blip>
          <a:stretch>
            <a:fillRect/>
          </a:stretch>
        </p:blipFill>
        <p:spPr>
          <a:xfrm>
            <a:off x="9359359" y="2006897"/>
            <a:ext cx="2683755" cy="1213102"/>
          </a:xfrm>
          <a:prstGeom prst="rect">
            <a:avLst/>
          </a:prstGeom>
        </p:spPr>
      </p:pic>
      <p:pic>
        <p:nvPicPr>
          <p:cNvPr id="80" name="Imagem 79">
            <a:extLst>
              <a:ext uri="{FF2B5EF4-FFF2-40B4-BE49-F238E27FC236}">
                <a16:creationId xmlns:a16="http://schemas.microsoft.com/office/drawing/2014/main" id="{EA30152A-B9B2-4558-ABE2-00C5E632EA8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28341" y="1802870"/>
            <a:ext cx="2756582" cy="1544595"/>
          </a:xfrm>
          <a:prstGeom prst="rect">
            <a:avLst/>
          </a:prstGeom>
        </p:spPr>
      </p:pic>
      <p:sp>
        <p:nvSpPr>
          <p:cNvPr id="81" name="Retângulo Arredondado 61">
            <a:extLst>
              <a:ext uri="{FF2B5EF4-FFF2-40B4-BE49-F238E27FC236}">
                <a16:creationId xmlns:a16="http://schemas.microsoft.com/office/drawing/2014/main" id="{793BB825-E0EC-4433-940D-C5AE79F10D31}"/>
              </a:ext>
            </a:extLst>
          </p:cNvPr>
          <p:cNvSpPr/>
          <p:nvPr/>
        </p:nvSpPr>
        <p:spPr>
          <a:xfrm>
            <a:off x="9140884" y="3418075"/>
            <a:ext cx="3051116" cy="1723816"/>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dirty="0">
                <a:solidFill>
                  <a:schemeClr val="tx1"/>
                </a:solidFill>
                <a:latin typeface="Foco Corp" panose="020B0504050202020203" pitchFamily="34" charset="0"/>
                <a:cs typeface="Century Gothic"/>
              </a:rPr>
              <a:t>Grande polo de transformação digital e cultural com realização de 600 eventos por ano com 50.000 pessoas</a:t>
            </a:r>
          </a:p>
        </p:txBody>
      </p:sp>
      <p:sp>
        <p:nvSpPr>
          <p:cNvPr id="82" name="Retângulo Arredondado 62">
            <a:extLst>
              <a:ext uri="{FF2B5EF4-FFF2-40B4-BE49-F238E27FC236}">
                <a16:creationId xmlns:a16="http://schemas.microsoft.com/office/drawing/2014/main" id="{AD86877F-5D6C-4BD0-A706-762E08ED9E87}"/>
              </a:ext>
            </a:extLst>
          </p:cNvPr>
          <p:cNvSpPr/>
          <p:nvPr/>
        </p:nvSpPr>
        <p:spPr>
          <a:xfrm>
            <a:off x="6086079" y="3418075"/>
            <a:ext cx="3054806" cy="1723816"/>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dirty="0">
                <a:solidFill>
                  <a:schemeClr val="tx1"/>
                </a:solidFill>
                <a:latin typeface="Foco Corp" panose="020B0504050202020203" pitchFamily="34" charset="0"/>
                <a:cs typeface="Century Gothic"/>
              </a:rPr>
              <a:t>Centro provado de atração as melhores startups do país para realização de negócios </a:t>
            </a:r>
          </a:p>
          <a:p>
            <a:pPr algn="ctr"/>
            <a:r>
              <a:rPr lang="pt-BR" sz="1400" dirty="0">
                <a:solidFill>
                  <a:schemeClr val="tx1"/>
                </a:solidFill>
                <a:latin typeface="Foco Corp" panose="020B0504050202020203" pitchFamily="34" charset="0"/>
                <a:cs typeface="Century Gothic"/>
              </a:rPr>
              <a:t>86 startups residentes</a:t>
            </a:r>
          </a:p>
          <a:p>
            <a:pPr algn="ctr"/>
            <a:r>
              <a:rPr lang="pt-BR" sz="1400" dirty="0">
                <a:solidFill>
                  <a:schemeClr val="tx1"/>
                </a:solidFill>
                <a:latin typeface="Foco Corp" panose="020B0504050202020203" pitchFamily="34" charset="0"/>
                <a:cs typeface="Century Gothic"/>
              </a:rPr>
              <a:t>400 negócios fechados por ano</a:t>
            </a:r>
          </a:p>
        </p:txBody>
      </p:sp>
      <p:sp>
        <p:nvSpPr>
          <p:cNvPr id="83" name="Retângulo Arredondado 63">
            <a:extLst>
              <a:ext uri="{FF2B5EF4-FFF2-40B4-BE49-F238E27FC236}">
                <a16:creationId xmlns:a16="http://schemas.microsoft.com/office/drawing/2014/main" id="{7F788D3B-11BD-45F1-99A4-18555C7D4473}"/>
              </a:ext>
            </a:extLst>
          </p:cNvPr>
          <p:cNvSpPr/>
          <p:nvPr/>
        </p:nvSpPr>
        <p:spPr>
          <a:xfrm>
            <a:off x="3041127" y="3418075"/>
            <a:ext cx="3044952" cy="1739303"/>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dirty="0">
                <a:solidFill>
                  <a:schemeClr val="tx1"/>
                </a:solidFill>
                <a:latin typeface="Foco Corp" panose="020B0504050202020203" pitchFamily="34" charset="0"/>
                <a:cs typeface="Century Gothic"/>
              </a:rPr>
              <a:t>Aprendizados do Itaú na jornada de construção do Cubo sendo grandes aceleradores para a </a:t>
            </a:r>
            <a:r>
              <a:rPr lang="pt-BR" sz="1400" dirty="0" err="1">
                <a:solidFill>
                  <a:schemeClr val="tx1"/>
                </a:solidFill>
                <a:latin typeface="Foco Corp" panose="020B0504050202020203" pitchFamily="34" charset="0"/>
                <a:cs typeface="Century Gothic"/>
              </a:rPr>
              <a:t>Kroton</a:t>
            </a:r>
            <a:endParaRPr lang="pt-BR" sz="1400" dirty="0">
              <a:solidFill>
                <a:schemeClr val="tx1"/>
              </a:solidFill>
              <a:latin typeface="Foco Corp" panose="020B0504050202020203" pitchFamily="34" charset="0"/>
              <a:cs typeface="Century Gothic"/>
            </a:endParaRPr>
          </a:p>
        </p:txBody>
      </p:sp>
      <p:pic>
        <p:nvPicPr>
          <p:cNvPr id="85" name="Imagem 10">
            <a:extLst>
              <a:ext uri="{FF2B5EF4-FFF2-40B4-BE49-F238E27FC236}">
                <a16:creationId xmlns:a16="http://schemas.microsoft.com/office/drawing/2014/main" id="{3786024A-83B8-4529-A1DA-FF4722BABEF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041127" y="5142182"/>
            <a:ext cx="3044952" cy="1715818"/>
          </a:xfrm>
          <a:prstGeom prst="rect">
            <a:avLst/>
          </a:prstGeom>
          <a:ln>
            <a:noFill/>
          </a:ln>
        </p:spPr>
      </p:pic>
    </p:spTree>
    <p:extLst>
      <p:ext uri="{BB962C8B-B14F-4D97-AF65-F5344CB8AC3E}">
        <p14:creationId xmlns:p14="http://schemas.microsoft.com/office/powerpoint/2010/main" val="1224666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CaixaDeTexto 37">
            <a:extLst>
              <a:ext uri="{FF2B5EF4-FFF2-40B4-BE49-F238E27FC236}">
                <a16:creationId xmlns:a16="http://schemas.microsoft.com/office/drawing/2014/main" id="{C4D6D27E-2DD4-4B8C-8EAF-8E2AECC7FE89}"/>
              </a:ext>
            </a:extLst>
          </p:cNvPr>
          <p:cNvSpPr txBox="1"/>
          <p:nvPr/>
        </p:nvSpPr>
        <p:spPr>
          <a:xfrm>
            <a:off x="3042723" y="0"/>
            <a:ext cx="9143179" cy="1709431"/>
          </a:xfrm>
          <a:prstGeom prst="rect">
            <a:avLst/>
          </a:prstGeom>
          <a:solidFill>
            <a:srgbClr val="008BE6"/>
          </a:solidFill>
        </p:spPr>
        <p:txBody>
          <a:bodyPr wrap="square" rtlCol="0" anchor="ctr" anchorCtr="0">
            <a:noAutofit/>
          </a:bodyPr>
          <a:lstStyle/>
          <a:p>
            <a:pPr algn="ctr"/>
            <a:r>
              <a:rPr lang="pt-BR" sz="4000" dirty="0">
                <a:solidFill>
                  <a:schemeClr val="bg1"/>
                </a:solidFill>
                <a:latin typeface="Foco Black" panose="020B0A04050202020203" pitchFamily="34" charset="0"/>
                <a:ea typeface="Open Sans"/>
                <a:cs typeface="Open Sans"/>
                <a:sym typeface="Open Sans"/>
              </a:rPr>
              <a:t>EDTECHS: SELEÇÃO &amp; GOVERNANÇA</a:t>
            </a:r>
          </a:p>
        </p:txBody>
      </p:sp>
      <p:pic>
        <p:nvPicPr>
          <p:cNvPr id="29" name="Imagem 28" descr="Uma imagem contendo edifício, texto, ao ar livre&#10;&#10;Descrição gerada automaticamente">
            <a:extLst>
              <a:ext uri="{FF2B5EF4-FFF2-40B4-BE49-F238E27FC236}">
                <a16:creationId xmlns:a16="http://schemas.microsoft.com/office/drawing/2014/main" id="{BE04A86E-3AA4-4169-9C31-A5C2F5CAAAF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0" y="0"/>
            <a:ext cx="3044952" cy="6880017"/>
          </a:xfrm>
          <a:prstGeom prst="rect">
            <a:avLst/>
          </a:prstGeom>
        </p:spPr>
      </p:pic>
      <p:sp>
        <p:nvSpPr>
          <p:cNvPr id="55" name="Footer Placeholder 4">
            <a:extLst>
              <a:ext uri="{FF2B5EF4-FFF2-40B4-BE49-F238E27FC236}">
                <a16:creationId xmlns:a16="http://schemas.microsoft.com/office/drawing/2014/main" id="{71A51DA5-4812-4B87-B238-1D7B58C55D14}"/>
              </a:ext>
            </a:extLst>
          </p:cNvPr>
          <p:cNvSpPr txBox="1">
            <a:spLocks/>
          </p:cNvSpPr>
          <p:nvPr/>
        </p:nvSpPr>
        <p:spPr>
          <a:xfrm>
            <a:off x="0" y="6611244"/>
            <a:ext cx="2895600" cy="268773"/>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3121">
              <a:defRPr/>
            </a:pPr>
            <a:r>
              <a:rPr lang="pt-BR" sz="900" dirty="0">
                <a:solidFill>
                  <a:prstClr val="black">
                    <a:lumMod val="75000"/>
                    <a:lumOff val="25000"/>
                  </a:prstClr>
                </a:solidFill>
                <a:latin typeface="Foco" panose="020B0504050202020203" pitchFamily="34" charset="0"/>
                <a:ea typeface="Arial Narrow" charset="0"/>
                <a:cs typeface="Arial Narrow" charset="0"/>
                <a:sym typeface="Helvetica Light"/>
              </a:rPr>
              <a:t>Fonte: Análise Accenture</a:t>
            </a:r>
          </a:p>
        </p:txBody>
      </p:sp>
      <p:sp>
        <p:nvSpPr>
          <p:cNvPr id="26" name="Retângulo 25">
            <a:extLst>
              <a:ext uri="{FF2B5EF4-FFF2-40B4-BE49-F238E27FC236}">
                <a16:creationId xmlns:a16="http://schemas.microsoft.com/office/drawing/2014/main" id="{464656F4-315F-45C4-A248-FADA39B0274D}"/>
              </a:ext>
            </a:extLst>
          </p:cNvPr>
          <p:cNvSpPr/>
          <p:nvPr/>
        </p:nvSpPr>
        <p:spPr>
          <a:xfrm>
            <a:off x="0" y="-1211"/>
            <a:ext cx="3044952" cy="6859205"/>
          </a:xfrm>
          <a:prstGeom prst="rect">
            <a:avLst/>
          </a:prstGeom>
          <a:solidFill>
            <a:srgbClr val="00467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BEA32917-1CC1-4A44-B56C-BB7BF24A7C68}"/>
              </a:ext>
            </a:extLst>
          </p:cNvPr>
          <p:cNvSpPr/>
          <p:nvPr/>
        </p:nvSpPr>
        <p:spPr>
          <a:xfrm>
            <a:off x="208083" y="214656"/>
            <a:ext cx="2626557" cy="526676"/>
          </a:xfrm>
          <a:prstGeom prst="rec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400" b="1" dirty="0">
                <a:solidFill>
                  <a:schemeClr val="tx1">
                    <a:lumMod val="50000"/>
                    <a:lumOff val="50000"/>
                  </a:schemeClr>
                </a:solidFill>
                <a:latin typeface="Foco Black" panose="020B0A04050202020203" pitchFamily="34" charset="0"/>
              </a:rPr>
              <a:t>Agilidade em escala (</a:t>
            </a:r>
            <a:r>
              <a:rPr lang="pt-BR" sz="1400" b="1" dirty="0" err="1">
                <a:solidFill>
                  <a:schemeClr val="tx1">
                    <a:lumMod val="50000"/>
                    <a:lumOff val="50000"/>
                  </a:schemeClr>
                </a:solidFill>
                <a:latin typeface="Foco Black" panose="020B0A04050202020203" pitchFamily="34" charset="0"/>
              </a:rPr>
              <a:t>SAFe</a:t>
            </a:r>
            <a:r>
              <a:rPr lang="pt-BR" sz="1400" b="1" dirty="0">
                <a:solidFill>
                  <a:schemeClr val="tx1">
                    <a:lumMod val="50000"/>
                    <a:lumOff val="50000"/>
                  </a:schemeClr>
                </a:solidFill>
                <a:latin typeface="Foco Black" panose="020B0A04050202020203" pitchFamily="34" charset="0"/>
              </a:rPr>
              <a:t>)</a:t>
            </a:r>
          </a:p>
        </p:txBody>
      </p:sp>
      <p:sp>
        <p:nvSpPr>
          <p:cNvPr id="31" name="Retângulo 30">
            <a:extLst>
              <a:ext uri="{FF2B5EF4-FFF2-40B4-BE49-F238E27FC236}">
                <a16:creationId xmlns:a16="http://schemas.microsoft.com/office/drawing/2014/main" id="{8476B9F3-83B2-42EA-94DC-7B68CE93D665}"/>
              </a:ext>
            </a:extLst>
          </p:cNvPr>
          <p:cNvSpPr/>
          <p:nvPr/>
        </p:nvSpPr>
        <p:spPr>
          <a:xfrm>
            <a:off x="208083" y="1015542"/>
            <a:ext cx="2626557" cy="526676"/>
          </a:xfrm>
          <a:prstGeom prst="rec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400" b="1" dirty="0" err="1">
                <a:solidFill>
                  <a:schemeClr val="tx1">
                    <a:lumMod val="50000"/>
                    <a:lumOff val="50000"/>
                  </a:schemeClr>
                </a:solidFill>
                <a:latin typeface="Foco Black" panose="020B0A04050202020203" pitchFamily="34" charset="0"/>
              </a:rPr>
              <a:t>Capabilities</a:t>
            </a:r>
            <a:r>
              <a:rPr lang="pt-BR" sz="1400" b="1" dirty="0">
                <a:solidFill>
                  <a:schemeClr val="tx1">
                    <a:lumMod val="50000"/>
                    <a:lumOff val="50000"/>
                  </a:schemeClr>
                </a:solidFill>
                <a:latin typeface="Foco Black" panose="020B0A04050202020203" pitchFamily="34" charset="0"/>
              </a:rPr>
              <a:t> Digitais</a:t>
            </a:r>
          </a:p>
        </p:txBody>
      </p:sp>
      <p:sp>
        <p:nvSpPr>
          <p:cNvPr id="32" name="Retângulo 31">
            <a:extLst>
              <a:ext uri="{FF2B5EF4-FFF2-40B4-BE49-F238E27FC236}">
                <a16:creationId xmlns:a16="http://schemas.microsoft.com/office/drawing/2014/main" id="{829861C6-2A60-4A89-9525-05C055EC9BE9}"/>
              </a:ext>
            </a:extLst>
          </p:cNvPr>
          <p:cNvSpPr/>
          <p:nvPr/>
        </p:nvSpPr>
        <p:spPr>
          <a:xfrm>
            <a:off x="208083" y="1816427"/>
            <a:ext cx="2626557" cy="526676"/>
          </a:xfrm>
          <a:prstGeom prst="rect">
            <a:avLst/>
          </a:prstGeom>
          <a:solidFill>
            <a:srgbClr val="0046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400" b="1" dirty="0">
                <a:solidFill>
                  <a:schemeClr val="bg1"/>
                </a:solidFill>
                <a:latin typeface="Foco Black" panose="020B0A04050202020203" pitchFamily="34" charset="0"/>
              </a:rPr>
              <a:t>Inovação Aberta</a:t>
            </a:r>
          </a:p>
        </p:txBody>
      </p:sp>
      <p:grpSp>
        <p:nvGrpSpPr>
          <p:cNvPr id="115" name="Agrupar 114">
            <a:extLst>
              <a:ext uri="{FF2B5EF4-FFF2-40B4-BE49-F238E27FC236}">
                <a16:creationId xmlns:a16="http://schemas.microsoft.com/office/drawing/2014/main" id="{11B570B2-0B3D-4EC7-A15B-DA595A3CAAF9}"/>
              </a:ext>
            </a:extLst>
          </p:cNvPr>
          <p:cNvGrpSpPr/>
          <p:nvPr/>
        </p:nvGrpSpPr>
        <p:grpSpPr>
          <a:xfrm>
            <a:off x="1016891" y="5621443"/>
            <a:ext cx="1144418" cy="1073647"/>
            <a:chOff x="60362" y="125208"/>
            <a:chExt cx="1144418" cy="1073647"/>
          </a:xfrm>
        </p:grpSpPr>
        <p:sp>
          <p:nvSpPr>
            <p:cNvPr id="116" name="Elipse 115">
              <a:extLst>
                <a:ext uri="{FF2B5EF4-FFF2-40B4-BE49-F238E27FC236}">
                  <a16:creationId xmlns:a16="http://schemas.microsoft.com/office/drawing/2014/main" id="{1E0DC91D-3834-4715-A0A3-0F9FE8FCC05C}"/>
                </a:ext>
              </a:extLst>
            </p:cNvPr>
            <p:cNvSpPr/>
            <p:nvPr/>
          </p:nvSpPr>
          <p:spPr>
            <a:xfrm>
              <a:off x="203951" y="125208"/>
              <a:ext cx="687003" cy="687003"/>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5">
              <a:extLst>
                <a:ext uri="{FF2B5EF4-FFF2-40B4-BE49-F238E27FC236}">
                  <a16:creationId xmlns:a16="http://schemas.microsoft.com/office/drawing/2014/main" id="{0ECF7B09-1842-40A7-8130-1971C56F035C}"/>
                </a:ext>
              </a:extLst>
            </p:cNvPr>
            <p:cNvSpPr txBox="1"/>
            <p:nvPr/>
          </p:nvSpPr>
          <p:spPr>
            <a:xfrm>
              <a:off x="60362" y="860301"/>
              <a:ext cx="1144418" cy="338554"/>
            </a:xfrm>
            <a:prstGeom prst="rect">
              <a:avLst/>
            </a:prstGeom>
            <a:noFill/>
          </p:spPr>
          <p:txBody>
            <a:bodyPr wrap="square" rtlCol="0">
              <a:spAutoFit/>
            </a:bodyPr>
            <a:lstStyle/>
            <a:p>
              <a:pPr algn="ctr"/>
              <a:r>
                <a:rPr lang="pt-BR" sz="1600" b="1" dirty="0">
                  <a:solidFill>
                    <a:schemeClr val="bg1"/>
                  </a:solidFill>
                  <a:latin typeface="Foco Black" panose="020B0A04050202020203" pitchFamily="34" charset="0"/>
                </a:rPr>
                <a:t>DIGITAL</a:t>
              </a:r>
            </a:p>
          </p:txBody>
        </p:sp>
      </p:grpSp>
      <p:pic>
        <p:nvPicPr>
          <p:cNvPr id="118" name="Picture 56">
            <a:extLst>
              <a:ext uri="{FF2B5EF4-FFF2-40B4-BE49-F238E27FC236}">
                <a16:creationId xmlns:a16="http://schemas.microsoft.com/office/drawing/2014/main" id="{3CCF7E8E-682A-4837-8343-AFF5D2325D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84217" y="5733075"/>
            <a:ext cx="439527" cy="439527"/>
          </a:xfrm>
          <a:prstGeom prst="rect">
            <a:avLst/>
          </a:prstGeom>
        </p:spPr>
      </p:pic>
      <p:cxnSp>
        <p:nvCxnSpPr>
          <p:cNvPr id="37" name="Google Shape;1259;p82"/>
          <p:cNvCxnSpPr/>
          <p:nvPr/>
        </p:nvCxnSpPr>
        <p:spPr>
          <a:xfrm>
            <a:off x="3532586" y="4587364"/>
            <a:ext cx="1132800" cy="0"/>
          </a:xfrm>
          <a:prstGeom prst="straightConnector1">
            <a:avLst/>
          </a:prstGeom>
          <a:noFill/>
          <a:ln w="9525" cap="flat" cmpd="sng">
            <a:solidFill>
              <a:srgbClr val="6D9EEB"/>
            </a:solidFill>
            <a:prstDash val="dot"/>
            <a:round/>
            <a:headEnd type="none" w="med" len="med"/>
            <a:tailEnd type="none" w="med" len="med"/>
          </a:ln>
        </p:spPr>
      </p:cxnSp>
      <p:sp>
        <p:nvSpPr>
          <p:cNvPr id="38" name="Google Shape;1260;p82"/>
          <p:cNvSpPr/>
          <p:nvPr/>
        </p:nvSpPr>
        <p:spPr>
          <a:xfrm>
            <a:off x="3238242" y="3927876"/>
            <a:ext cx="646800" cy="646800"/>
          </a:xfrm>
          <a:prstGeom prst="ellipse">
            <a:avLst/>
          </a:pr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buClr>
                <a:schemeClr val="dk1"/>
              </a:buClr>
              <a:buSzPts val="2200"/>
            </a:pPr>
            <a:endParaRPr sz="2933">
              <a:solidFill>
                <a:schemeClr val="lt1"/>
              </a:solidFill>
              <a:latin typeface="Arial"/>
              <a:ea typeface="Arial"/>
              <a:cs typeface="Arial"/>
              <a:sym typeface="Arial"/>
            </a:endParaRPr>
          </a:p>
        </p:txBody>
      </p:sp>
      <p:sp>
        <p:nvSpPr>
          <p:cNvPr id="39" name="Google Shape;1268;p82"/>
          <p:cNvSpPr/>
          <p:nvPr/>
        </p:nvSpPr>
        <p:spPr>
          <a:xfrm>
            <a:off x="5928549" y="2372472"/>
            <a:ext cx="199200" cy="200800"/>
          </a:xfrm>
          <a:prstGeom prst="ellipse">
            <a:avLst/>
          </a:prstGeom>
          <a:gradFill>
            <a:gsLst>
              <a:gs pos="0">
                <a:srgbClr val="DBD4EB"/>
              </a:gs>
              <a:gs pos="100000">
                <a:srgbClr val="9180BB"/>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sp>
        <p:nvSpPr>
          <p:cNvPr id="40" name="Google Shape;1269;p82"/>
          <p:cNvSpPr/>
          <p:nvPr/>
        </p:nvSpPr>
        <p:spPr>
          <a:xfrm>
            <a:off x="5559654" y="6073780"/>
            <a:ext cx="1159200" cy="798400"/>
          </a:xfrm>
          <a:prstGeom prst="rect">
            <a:avLst/>
          </a:prstGeom>
          <a:gradFill>
            <a:gsLst>
              <a:gs pos="0">
                <a:srgbClr val="D4E5F5"/>
              </a:gs>
              <a:gs pos="100000">
                <a:srgbClr val="70A4D5"/>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sp>
        <p:nvSpPr>
          <p:cNvPr id="41" name="Google Shape;1270;p82"/>
          <p:cNvSpPr/>
          <p:nvPr/>
        </p:nvSpPr>
        <p:spPr>
          <a:xfrm>
            <a:off x="4906010" y="5321858"/>
            <a:ext cx="2512767" cy="1203207"/>
          </a:xfrm>
          <a:prstGeom prst="flowChartMagneticDisk">
            <a:avLst/>
          </a:prstGeom>
          <a:gradFill>
            <a:gsLst>
              <a:gs pos="0">
                <a:srgbClr val="D4E5F5"/>
              </a:gs>
              <a:gs pos="100000">
                <a:srgbClr val="70A4D5"/>
              </a:gs>
            </a:gsLst>
            <a:path path="circle">
              <a:fillToRect l="50000" t="50000" r="50000" b="50000"/>
            </a:path>
            <a:tileRect/>
          </a:gra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2" name="Google Shape;1271;p82"/>
          <p:cNvSpPr/>
          <p:nvPr/>
        </p:nvSpPr>
        <p:spPr>
          <a:xfrm>
            <a:off x="4626953" y="4294379"/>
            <a:ext cx="2988933" cy="1446997"/>
          </a:xfrm>
          <a:prstGeom prst="flowChartMagneticDisk">
            <a:avLst/>
          </a:prstGeom>
          <a:gradFill>
            <a:gsLst>
              <a:gs pos="0">
                <a:srgbClr val="D4E5F5"/>
              </a:gs>
              <a:gs pos="100000">
                <a:srgbClr val="70A4D5"/>
              </a:gs>
            </a:gsLst>
            <a:path path="circle">
              <a:fillToRect l="50000" t="50000" r="50000" b="50000"/>
            </a:path>
            <a:tileRect/>
          </a:gra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3" name="Google Shape;1272;p82"/>
          <p:cNvSpPr/>
          <p:nvPr/>
        </p:nvSpPr>
        <p:spPr>
          <a:xfrm>
            <a:off x="4286187" y="3343637"/>
            <a:ext cx="3628100" cy="1446997"/>
          </a:xfrm>
          <a:prstGeom prst="flowChartMagneticDisk">
            <a:avLst/>
          </a:prstGeom>
          <a:gradFill>
            <a:gsLst>
              <a:gs pos="0">
                <a:srgbClr val="D4E5F5"/>
              </a:gs>
              <a:gs pos="100000">
                <a:srgbClr val="70A4D5"/>
              </a:gs>
            </a:gsLst>
            <a:path path="circle">
              <a:fillToRect l="50000" t="50000" r="50000" b="50000"/>
            </a:path>
            <a:tileRect/>
          </a:gra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4" name="Google Shape;1273;p82"/>
          <p:cNvSpPr/>
          <p:nvPr/>
        </p:nvSpPr>
        <p:spPr>
          <a:xfrm>
            <a:off x="3995120" y="2450568"/>
            <a:ext cx="4175733" cy="1447019"/>
          </a:xfrm>
          <a:prstGeom prst="flowChartMagneticDisk">
            <a:avLst/>
          </a:prstGeom>
          <a:gradFill>
            <a:gsLst>
              <a:gs pos="0">
                <a:srgbClr val="D4E5F5"/>
              </a:gs>
              <a:gs pos="100000">
                <a:srgbClr val="70A4D5"/>
              </a:gs>
            </a:gsLst>
            <a:path path="circle">
              <a:fillToRect l="50000" t="50000" r="50000" b="50000"/>
            </a:path>
            <a:tileRect/>
          </a:gra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5" name="Google Shape;1274;p82"/>
          <p:cNvSpPr/>
          <p:nvPr/>
        </p:nvSpPr>
        <p:spPr>
          <a:xfrm>
            <a:off x="4538065" y="2510133"/>
            <a:ext cx="3125200" cy="355200"/>
          </a:xfrm>
          <a:prstGeom prst="ellipse">
            <a:avLst/>
          </a:prstGeom>
          <a:solidFill>
            <a:srgbClr val="0070C0"/>
          </a:solidFill>
          <a:ln>
            <a:noFill/>
          </a:ln>
        </p:spPr>
        <p:txBody>
          <a:bodyPr spcFirstLastPara="1" wrap="square" lIns="121900" tIns="121900" rIns="121900" bIns="121900" anchor="ctr" anchorCtr="0">
            <a:noAutofit/>
          </a:bodyPr>
          <a:lstStyle/>
          <a:p>
            <a:endParaRPr sz="1467">
              <a:latin typeface="Century Gothic"/>
              <a:ea typeface="Century Gothic"/>
              <a:cs typeface="Century Gothic"/>
              <a:sym typeface="Century Gothic"/>
            </a:endParaRPr>
          </a:p>
        </p:txBody>
      </p:sp>
      <p:sp>
        <p:nvSpPr>
          <p:cNvPr id="46" name="Google Shape;1275;p82"/>
          <p:cNvSpPr/>
          <p:nvPr/>
        </p:nvSpPr>
        <p:spPr>
          <a:xfrm>
            <a:off x="4910920" y="1717268"/>
            <a:ext cx="2407200" cy="1112000"/>
          </a:xfrm>
          <a:prstGeom prst="downArrow">
            <a:avLst>
              <a:gd name="adj1" fmla="val 50000"/>
              <a:gd name="adj2" fmla="val 36962"/>
            </a:avLst>
          </a:prstGeom>
          <a:solidFill>
            <a:srgbClr val="000000"/>
          </a:solidFill>
          <a:ln>
            <a:noFill/>
          </a:ln>
        </p:spPr>
        <p:txBody>
          <a:bodyPr spcFirstLastPara="1" wrap="square" lIns="121900" tIns="121900" rIns="121900" bIns="121900" anchor="ctr" anchorCtr="0">
            <a:noAutofit/>
          </a:bodyPr>
          <a:lstStyle/>
          <a:p>
            <a:endParaRPr sz="2400"/>
          </a:p>
        </p:txBody>
      </p:sp>
      <p:sp>
        <p:nvSpPr>
          <p:cNvPr id="48" name="Google Shape;1277;p82"/>
          <p:cNvSpPr/>
          <p:nvPr/>
        </p:nvSpPr>
        <p:spPr>
          <a:xfrm>
            <a:off x="7419977" y="2944005"/>
            <a:ext cx="646800" cy="646800"/>
          </a:xfrm>
          <a:prstGeom prst="ellipse">
            <a:avLst/>
          </a:prstGeom>
          <a:gradFill>
            <a:gsLst>
              <a:gs pos="0">
                <a:srgbClr val="1077D2"/>
              </a:gs>
              <a:gs pos="100000">
                <a:srgbClr val="093153"/>
              </a:gs>
            </a:gsLst>
            <a:path path="circle">
              <a:fillToRect l="50000" t="50000" r="50000" b="50000"/>
            </a:path>
            <a:tileRect/>
          </a:gradFill>
          <a:ln>
            <a:noFill/>
          </a:ln>
        </p:spPr>
        <p:txBody>
          <a:bodyPr spcFirstLastPara="1" wrap="square" lIns="121900" tIns="121900" rIns="121900" bIns="121900" anchor="ctr" anchorCtr="0">
            <a:noAutofit/>
          </a:bodyPr>
          <a:lstStyle/>
          <a:p>
            <a:pPr algn="ctr">
              <a:buClr>
                <a:schemeClr val="dk1"/>
              </a:buClr>
              <a:buSzPts val="2200"/>
            </a:pPr>
            <a:endParaRPr sz="2933">
              <a:solidFill>
                <a:schemeClr val="lt1"/>
              </a:solidFill>
              <a:latin typeface="Arial"/>
              <a:ea typeface="Arial"/>
              <a:cs typeface="Arial"/>
              <a:sym typeface="Arial"/>
            </a:endParaRPr>
          </a:p>
        </p:txBody>
      </p:sp>
      <p:sp>
        <p:nvSpPr>
          <p:cNvPr id="49" name="Google Shape;1278;p82"/>
          <p:cNvSpPr/>
          <p:nvPr/>
        </p:nvSpPr>
        <p:spPr>
          <a:xfrm>
            <a:off x="7171954" y="3923406"/>
            <a:ext cx="646800" cy="646800"/>
          </a:xfrm>
          <a:prstGeom prst="ellipse">
            <a:avLst/>
          </a:prstGeom>
          <a:gradFill>
            <a:gsLst>
              <a:gs pos="0">
                <a:srgbClr val="1077D2"/>
              </a:gs>
              <a:gs pos="100000">
                <a:srgbClr val="093153"/>
              </a:gs>
            </a:gsLst>
            <a:path path="circle">
              <a:fillToRect l="50000" t="50000" r="50000" b="50000"/>
            </a:path>
            <a:tileRect/>
          </a:gradFill>
          <a:ln>
            <a:noFill/>
          </a:ln>
        </p:spPr>
        <p:txBody>
          <a:bodyPr spcFirstLastPara="1" wrap="square" lIns="121900" tIns="121900" rIns="121900" bIns="121900" anchor="ctr" anchorCtr="0">
            <a:noAutofit/>
          </a:bodyPr>
          <a:lstStyle/>
          <a:p>
            <a:pPr algn="ctr">
              <a:buClr>
                <a:schemeClr val="dk1"/>
              </a:buClr>
              <a:buSzPts val="2200"/>
            </a:pPr>
            <a:endParaRPr sz="2933">
              <a:solidFill>
                <a:schemeClr val="lt1"/>
              </a:solidFill>
              <a:latin typeface="Arial"/>
              <a:ea typeface="Arial"/>
              <a:cs typeface="Arial"/>
              <a:sym typeface="Arial"/>
            </a:endParaRPr>
          </a:p>
        </p:txBody>
      </p:sp>
      <p:sp>
        <p:nvSpPr>
          <p:cNvPr id="50" name="Google Shape;1279;p82"/>
          <p:cNvSpPr/>
          <p:nvPr/>
        </p:nvSpPr>
        <p:spPr>
          <a:xfrm>
            <a:off x="6910114" y="4858645"/>
            <a:ext cx="646800" cy="646800"/>
          </a:xfrm>
          <a:prstGeom prst="ellipse">
            <a:avLst/>
          </a:prstGeom>
          <a:gradFill>
            <a:gsLst>
              <a:gs pos="0">
                <a:srgbClr val="1077D2"/>
              </a:gs>
              <a:gs pos="100000">
                <a:srgbClr val="093153"/>
              </a:gs>
            </a:gsLst>
            <a:path path="circle">
              <a:fillToRect l="50000" t="50000" r="50000" b="50000"/>
            </a:path>
            <a:tileRect/>
          </a:gradFill>
          <a:ln>
            <a:noFill/>
          </a:ln>
        </p:spPr>
        <p:txBody>
          <a:bodyPr spcFirstLastPara="1" wrap="square" lIns="121900" tIns="121900" rIns="121900" bIns="121900" anchor="ctr" anchorCtr="0">
            <a:noAutofit/>
          </a:bodyPr>
          <a:lstStyle/>
          <a:p>
            <a:pPr algn="ctr">
              <a:buClr>
                <a:schemeClr val="dk1"/>
              </a:buClr>
              <a:buSzPts val="2200"/>
            </a:pPr>
            <a:endParaRPr sz="2933">
              <a:solidFill>
                <a:schemeClr val="lt1"/>
              </a:solidFill>
              <a:latin typeface="Arial"/>
              <a:ea typeface="Arial"/>
              <a:cs typeface="Arial"/>
              <a:sym typeface="Arial"/>
            </a:endParaRPr>
          </a:p>
        </p:txBody>
      </p:sp>
      <p:sp>
        <p:nvSpPr>
          <p:cNvPr id="51" name="Google Shape;1280;p82"/>
          <p:cNvSpPr/>
          <p:nvPr/>
        </p:nvSpPr>
        <p:spPr>
          <a:xfrm>
            <a:off x="6783810" y="5716718"/>
            <a:ext cx="646800" cy="646800"/>
          </a:xfrm>
          <a:prstGeom prst="ellipse">
            <a:avLst/>
          </a:prstGeom>
          <a:gradFill>
            <a:gsLst>
              <a:gs pos="0">
                <a:srgbClr val="1077D2"/>
              </a:gs>
              <a:gs pos="100000">
                <a:srgbClr val="093153"/>
              </a:gs>
            </a:gsLst>
            <a:path path="circle">
              <a:fillToRect l="50000" t="50000" r="50000" b="50000"/>
            </a:path>
            <a:tileRect/>
          </a:gradFill>
          <a:ln>
            <a:noFill/>
          </a:ln>
        </p:spPr>
        <p:txBody>
          <a:bodyPr spcFirstLastPara="1" wrap="square" lIns="121900" tIns="121900" rIns="121900" bIns="121900" anchor="ctr" anchorCtr="0">
            <a:noAutofit/>
          </a:bodyPr>
          <a:lstStyle/>
          <a:p>
            <a:pPr algn="ctr">
              <a:buClr>
                <a:schemeClr val="dk1"/>
              </a:buClr>
              <a:buSzPts val="2200"/>
            </a:pPr>
            <a:endParaRPr sz="2933">
              <a:solidFill>
                <a:schemeClr val="lt1"/>
              </a:solidFill>
              <a:latin typeface="Arial"/>
              <a:ea typeface="Arial"/>
              <a:cs typeface="Arial"/>
              <a:sym typeface="Arial"/>
            </a:endParaRPr>
          </a:p>
        </p:txBody>
      </p:sp>
      <p:sp>
        <p:nvSpPr>
          <p:cNvPr id="52" name="Google Shape;1281;p82"/>
          <p:cNvSpPr/>
          <p:nvPr/>
        </p:nvSpPr>
        <p:spPr>
          <a:xfrm>
            <a:off x="5803670" y="1775908"/>
            <a:ext cx="646800" cy="646800"/>
          </a:xfrm>
          <a:prstGeom prst="ellipse">
            <a:avLst/>
          </a:prstGeom>
          <a:gradFill>
            <a:gsLst>
              <a:gs pos="0">
                <a:srgbClr val="4D4D4D"/>
              </a:gs>
              <a:gs pos="100000">
                <a:srgbClr val="000000"/>
              </a:gs>
            </a:gsLst>
            <a:path path="circle">
              <a:fillToRect l="50000" t="50000" r="50000" b="50000"/>
            </a:path>
            <a:tileRect/>
          </a:gradFill>
          <a:ln>
            <a:noFill/>
          </a:ln>
        </p:spPr>
        <p:txBody>
          <a:bodyPr spcFirstLastPara="1" wrap="square" lIns="121900" tIns="121900" rIns="121900" bIns="121900" anchor="ctr" anchorCtr="0">
            <a:noAutofit/>
          </a:bodyPr>
          <a:lstStyle/>
          <a:p>
            <a:pPr algn="ctr">
              <a:buClr>
                <a:schemeClr val="dk1"/>
              </a:buClr>
              <a:buSzPts val="2200"/>
            </a:pPr>
            <a:endParaRPr sz="2933">
              <a:solidFill>
                <a:schemeClr val="lt1"/>
              </a:solidFill>
              <a:latin typeface="Arial"/>
              <a:ea typeface="Arial"/>
              <a:cs typeface="Arial"/>
              <a:sym typeface="Arial"/>
            </a:endParaRPr>
          </a:p>
        </p:txBody>
      </p:sp>
      <p:sp>
        <p:nvSpPr>
          <p:cNvPr id="53" name="Google Shape;1282;p82"/>
          <p:cNvSpPr txBox="1"/>
          <p:nvPr/>
        </p:nvSpPr>
        <p:spPr>
          <a:xfrm>
            <a:off x="5228014" y="1807730"/>
            <a:ext cx="1789200" cy="481600"/>
          </a:xfrm>
          <a:prstGeom prst="rect">
            <a:avLst/>
          </a:prstGeom>
          <a:noFill/>
          <a:ln>
            <a:noFill/>
          </a:ln>
        </p:spPr>
        <p:txBody>
          <a:bodyPr spcFirstLastPara="1" wrap="square" lIns="121900" tIns="121900" rIns="121900" bIns="121900" anchor="t" anchorCtr="0">
            <a:noAutofit/>
          </a:bodyPr>
          <a:lstStyle/>
          <a:p>
            <a:pPr algn="ctr"/>
            <a:r>
              <a:rPr lang="de-CH" sz="2400" b="1">
                <a:solidFill>
                  <a:srgbClr val="FFFFFF"/>
                </a:solidFill>
                <a:latin typeface="Century Gothic"/>
                <a:ea typeface="Century Gothic"/>
                <a:cs typeface="Century Gothic"/>
                <a:sym typeface="Century Gothic"/>
              </a:rPr>
              <a:t>294</a:t>
            </a:r>
            <a:endParaRPr sz="2400" b="1">
              <a:solidFill>
                <a:srgbClr val="FFFFFF"/>
              </a:solidFill>
              <a:latin typeface="Century Gothic"/>
              <a:ea typeface="Century Gothic"/>
              <a:cs typeface="Century Gothic"/>
              <a:sym typeface="Century Gothic"/>
            </a:endParaRPr>
          </a:p>
        </p:txBody>
      </p:sp>
      <p:sp>
        <p:nvSpPr>
          <p:cNvPr id="54" name="Google Shape;1289;p82"/>
          <p:cNvSpPr txBox="1"/>
          <p:nvPr/>
        </p:nvSpPr>
        <p:spPr>
          <a:xfrm>
            <a:off x="4995526" y="4893325"/>
            <a:ext cx="2075600" cy="611600"/>
          </a:xfrm>
          <a:prstGeom prst="rect">
            <a:avLst/>
          </a:prstGeom>
          <a:noFill/>
          <a:ln>
            <a:noFill/>
          </a:ln>
        </p:spPr>
        <p:txBody>
          <a:bodyPr spcFirstLastPara="1" wrap="square" lIns="121900" tIns="121900" rIns="121900" bIns="121900" anchor="t" anchorCtr="0">
            <a:noAutofit/>
          </a:bodyPr>
          <a:lstStyle/>
          <a:p>
            <a:pPr algn="ctr"/>
            <a:r>
              <a:rPr lang="de-CH" sz="1333">
                <a:latin typeface="Century Gothic"/>
                <a:ea typeface="Century Gothic"/>
                <a:cs typeface="Century Gothic"/>
                <a:sym typeface="Century Gothic"/>
              </a:rPr>
              <a:t>EXECUÇÃO EXPERIMENTOS</a:t>
            </a:r>
            <a:endParaRPr sz="1333">
              <a:latin typeface="Century Gothic"/>
              <a:ea typeface="Century Gothic"/>
              <a:cs typeface="Century Gothic"/>
              <a:sym typeface="Century Gothic"/>
            </a:endParaRPr>
          </a:p>
        </p:txBody>
      </p:sp>
      <p:sp>
        <p:nvSpPr>
          <p:cNvPr id="56" name="Google Shape;1290;p82"/>
          <p:cNvSpPr txBox="1"/>
          <p:nvPr/>
        </p:nvSpPr>
        <p:spPr>
          <a:xfrm>
            <a:off x="4920936" y="4022828"/>
            <a:ext cx="2165200" cy="611600"/>
          </a:xfrm>
          <a:prstGeom prst="rect">
            <a:avLst/>
          </a:prstGeom>
          <a:noFill/>
          <a:ln>
            <a:noFill/>
          </a:ln>
        </p:spPr>
        <p:txBody>
          <a:bodyPr spcFirstLastPara="1" wrap="square" lIns="121900" tIns="121900" rIns="121900" bIns="121900" anchor="t" anchorCtr="0">
            <a:noAutofit/>
          </a:bodyPr>
          <a:lstStyle/>
          <a:p>
            <a:pPr algn="ctr"/>
            <a:r>
              <a:rPr lang="de-CH" sz="1333">
                <a:latin typeface="Century Gothic"/>
                <a:ea typeface="Century Gothic"/>
                <a:cs typeface="Century Gothic"/>
                <a:sym typeface="Century Gothic"/>
              </a:rPr>
              <a:t>NEGOCIAÇÃO &amp; DESENHO</a:t>
            </a:r>
            <a:endParaRPr sz="1333">
              <a:latin typeface="Century Gothic"/>
              <a:ea typeface="Century Gothic"/>
              <a:cs typeface="Century Gothic"/>
              <a:sym typeface="Century Gothic"/>
            </a:endParaRPr>
          </a:p>
        </p:txBody>
      </p:sp>
      <p:sp>
        <p:nvSpPr>
          <p:cNvPr id="57" name="Google Shape;1291;p82"/>
          <p:cNvSpPr txBox="1"/>
          <p:nvPr/>
        </p:nvSpPr>
        <p:spPr>
          <a:xfrm>
            <a:off x="4951805" y="3149730"/>
            <a:ext cx="2230800" cy="611600"/>
          </a:xfrm>
          <a:prstGeom prst="rect">
            <a:avLst/>
          </a:prstGeom>
          <a:noFill/>
          <a:ln>
            <a:noFill/>
          </a:ln>
        </p:spPr>
        <p:txBody>
          <a:bodyPr spcFirstLastPara="1" wrap="square" lIns="121900" tIns="121900" rIns="121900" bIns="121900" anchor="t" anchorCtr="0">
            <a:noAutofit/>
          </a:bodyPr>
          <a:lstStyle/>
          <a:p>
            <a:pPr algn="ctr"/>
            <a:r>
              <a:rPr lang="de-CH" sz="1333">
                <a:latin typeface="Century Gothic"/>
                <a:ea typeface="Century Gothic"/>
                <a:cs typeface="Century Gothic"/>
                <a:sym typeface="Century Gothic"/>
              </a:rPr>
              <a:t>CURADORIA &amp; CONEXÕES</a:t>
            </a:r>
            <a:endParaRPr sz="1333">
              <a:latin typeface="Century Gothic"/>
              <a:ea typeface="Century Gothic"/>
              <a:cs typeface="Century Gothic"/>
              <a:sym typeface="Century Gothic"/>
            </a:endParaRPr>
          </a:p>
        </p:txBody>
      </p:sp>
      <p:sp>
        <p:nvSpPr>
          <p:cNvPr id="58" name="Google Shape;1292;p82"/>
          <p:cNvSpPr txBox="1"/>
          <p:nvPr/>
        </p:nvSpPr>
        <p:spPr>
          <a:xfrm>
            <a:off x="4965476" y="5727661"/>
            <a:ext cx="2165200" cy="611600"/>
          </a:xfrm>
          <a:prstGeom prst="rect">
            <a:avLst/>
          </a:prstGeom>
          <a:noFill/>
          <a:ln>
            <a:noFill/>
          </a:ln>
        </p:spPr>
        <p:txBody>
          <a:bodyPr spcFirstLastPara="1" wrap="square" lIns="121900" tIns="121900" rIns="121900" bIns="121900" anchor="t" anchorCtr="0">
            <a:noAutofit/>
          </a:bodyPr>
          <a:lstStyle/>
          <a:p>
            <a:pPr algn="ctr"/>
            <a:r>
              <a:rPr lang="de-CH" sz="1333">
                <a:latin typeface="Century Gothic"/>
                <a:ea typeface="Century Gothic"/>
                <a:cs typeface="Century Gothic"/>
                <a:sym typeface="Century Gothic"/>
              </a:rPr>
              <a:t>CLOSING &amp; INVESTIMENTOS</a:t>
            </a:r>
            <a:endParaRPr sz="1333">
              <a:latin typeface="Century Gothic"/>
              <a:ea typeface="Century Gothic"/>
              <a:cs typeface="Century Gothic"/>
              <a:sym typeface="Century Gothic"/>
            </a:endParaRPr>
          </a:p>
        </p:txBody>
      </p:sp>
      <p:sp>
        <p:nvSpPr>
          <p:cNvPr id="59" name="Google Shape;1304;p82"/>
          <p:cNvSpPr txBox="1"/>
          <p:nvPr/>
        </p:nvSpPr>
        <p:spPr>
          <a:xfrm>
            <a:off x="7396409" y="2962330"/>
            <a:ext cx="711600" cy="481600"/>
          </a:xfrm>
          <a:prstGeom prst="rect">
            <a:avLst/>
          </a:prstGeom>
          <a:noFill/>
          <a:ln>
            <a:noFill/>
          </a:ln>
        </p:spPr>
        <p:txBody>
          <a:bodyPr spcFirstLastPara="1" wrap="square" lIns="121900" tIns="121900" rIns="121900" bIns="121900" anchor="t" anchorCtr="0">
            <a:noAutofit/>
          </a:bodyPr>
          <a:lstStyle/>
          <a:p>
            <a:pPr algn="ctr"/>
            <a:r>
              <a:rPr lang="de-CH" sz="2400" b="1">
                <a:solidFill>
                  <a:srgbClr val="FFFFFF"/>
                </a:solidFill>
                <a:latin typeface="Century Gothic"/>
                <a:ea typeface="Century Gothic"/>
                <a:cs typeface="Century Gothic"/>
                <a:sym typeface="Century Gothic"/>
              </a:rPr>
              <a:t>31</a:t>
            </a:r>
            <a:endParaRPr sz="2400" b="1">
              <a:solidFill>
                <a:srgbClr val="FFFFFF"/>
              </a:solidFill>
              <a:latin typeface="Century Gothic"/>
              <a:ea typeface="Century Gothic"/>
              <a:cs typeface="Century Gothic"/>
              <a:sym typeface="Century Gothic"/>
            </a:endParaRPr>
          </a:p>
        </p:txBody>
      </p:sp>
      <p:sp>
        <p:nvSpPr>
          <p:cNvPr id="85" name="Google Shape;1305;p82"/>
          <p:cNvSpPr txBox="1"/>
          <p:nvPr/>
        </p:nvSpPr>
        <p:spPr>
          <a:xfrm>
            <a:off x="6991073" y="3964046"/>
            <a:ext cx="1022000" cy="481600"/>
          </a:xfrm>
          <a:prstGeom prst="rect">
            <a:avLst/>
          </a:prstGeom>
          <a:noFill/>
          <a:ln>
            <a:noFill/>
          </a:ln>
        </p:spPr>
        <p:txBody>
          <a:bodyPr spcFirstLastPara="1" wrap="square" lIns="121900" tIns="121900" rIns="121900" bIns="121900" anchor="t" anchorCtr="0">
            <a:noAutofit/>
          </a:bodyPr>
          <a:lstStyle/>
          <a:p>
            <a:pPr algn="ctr"/>
            <a:r>
              <a:rPr lang="de-CH" sz="2400" b="1">
                <a:solidFill>
                  <a:srgbClr val="FFFFFF"/>
                </a:solidFill>
                <a:latin typeface="Century Gothic"/>
                <a:ea typeface="Century Gothic"/>
                <a:cs typeface="Century Gothic"/>
                <a:sym typeface="Century Gothic"/>
              </a:rPr>
              <a:t>07</a:t>
            </a:r>
            <a:endParaRPr sz="2400" b="1">
              <a:solidFill>
                <a:srgbClr val="FFFFFF"/>
              </a:solidFill>
              <a:latin typeface="Century Gothic"/>
              <a:ea typeface="Century Gothic"/>
              <a:cs typeface="Century Gothic"/>
              <a:sym typeface="Century Gothic"/>
            </a:endParaRPr>
          </a:p>
        </p:txBody>
      </p:sp>
      <p:sp>
        <p:nvSpPr>
          <p:cNvPr id="86" name="Google Shape;1306;p82"/>
          <p:cNvSpPr txBox="1"/>
          <p:nvPr/>
        </p:nvSpPr>
        <p:spPr>
          <a:xfrm>
            <a:off x="6798814" y="4889934"/>
            <a:ext cx="885600" cy="481600"/>
          </a:xfrm>
          <a:prstGeom prst="rect">
            <a:avLst/>
          </a:prstGeom>
          <a:noFill/>
          <a:ln>
            <a:noFill/>
          </a:ln>
        </p:spPr>
        <p:txBody>
          <a:bodyPr spcFirstLastPara="1" wrap="square" lIns="121900" tIns="121900" rIns="121900" bIns="121900" anchor="t" anchorCtr="0">
            <a:noAutofit/>
          </a:bodyPr>
          <a:lstStyle/>
          <a:p>
            <a:pPr algn="ctr"/>
            <a:r>
              <a:rPr lang="de-CH" sz="2400" b="1">
                <a:solidFill>
                  <a:srgbClr val="FFFFFF"/>
                </a:solidFill>
                <a:latin typeface="Century Gothic"/>
                <a:ea typeface="Century Gothic"/>
                <a:cs typeface="Century Gothic"/>
                <a:sym typeface="Century Gothic"/>
              </a:rPr>
              <a:t>02</a:t>
            </a:r>
            <a:endParaRPr sz="2400" b="1">
              <a:solidFill>
                <a:srgbClr val="FFFFFF"/>
              </a:solidFill>
              <a:latin typeface="Century Gothic"/>
              <a:ea typeface="Century Gothic"/>
              <a:cs typeface="Century Gothic"/>
              <a:sym typeface="Century Gothic"/>
            </a:endParaRPr>
          </a:p>
        </p:txBody>
      </p:sp>
      <p:sp>
        <p:nvSpPr>
          <p:cNvPr id="87" name="Google Shape;1311;p82"/>
          <p:cNvSpPr/>
          <p:nvPr/>
        </p:nvSpPr>
        <p:spPr>
          <a:xfrm>
            <a:off x="9378497" y="5243548"/>
            <a:ext cx="2004400" cy="12740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88" name="Google Shape;1312;p82"/>
          <p:cNvSpPr txBox="1"/>
          <p:nvPr/>
        </p:nvSpPr>
        <p:spPr>
          <a:xfrm>
            <a:off x="9369297" y="5172933"/>
            <a:ext cx="2013600" cy="720800"/>
          </a:xfrm>
          <a:prstGeom prst="rect">
            <a:avLst/>
          </a:prstGeom>
          <a:noFill/>
          <a:ln>
            <a:noFill/>
          </a:ln>
        </p:spPr>
        <p:txBody>
          <a:bodyPr spcFirstLastPara="1" wrap="square" lIns="121900" tIns="121900" rIns="121900" bIns="121900" anchor="t" anchorCtr="0">
            <a:noAutofit/>
          </a:bodyPr>
          <a:lstStyle/>
          <a:p>
            <a:pPr algn="ctr"/>
            <a:r>
              <a:rPr lang="de-CH" sz="2933" b="1" dirty="0">
                <a:latin typeface="Century Gothic"/>
                <a:ea typeface="Century Gothic"/>
                <a:cs typeface="Century Gothic"/>
                <a:sym typeface="Century Gothic"/>
              </a:rPr>
              <a:t>6%</a:t>
            </a:r>
            <a:endParaRPr sz="2933" b="1" dirty="0">
              <a:latin typeface="Century Gothic"/>
              <a:ea typeface="Century Gothic"/>
              <a:cs typeface="Century Gothic"/>
              <a:sym typeface="Century Gothic"/>
            </a:endParaRPr>
          </a:p>
          <a:p>
            <a:pPr algn="ctr"/>
            <a:r>
              <a:rPr lang="de-CH" sz="1333" dirty="0">
                <a:latin typeface="Century Gothic"/>
                <a:ea typeface="Century Gothic"/>
                <a:cs typeface="Century Gothic"/>
                <a:sym typeface="Century Gothic"/>
              </a:rPr>
              <a:t>taxa de conversão da conexão ao closing</a:t>
            </a:r>
            <a:endParaRPr sz="1333" dirty="0">
              <a:latin typeface="Century Gothic"/>
              <a:ea typeface="Century Gothic"/>
              <a:cs typeface="Century Gothic"/>
              <a:sym typeface="Century Gothic"/>
            </a:endParaRPr>
          </a:p>
        </p:txBody>
      </p:sp>
      <p:sp>
        <p:nvSpPr>
          <p:cNvPr id="89" name="Google Shape;1313;p82"/>
          <p:cNvSpPr/>
          <p:nvPr/>
        </p:nvSpPr>
        <p:spPr>
          <a:xfrm>
            <a:off x="9378564" y="4219076"/>
            <a:ext cx="2004400" cy="9476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90" name="Google Shape;1314;p82"/>
          <p:cNvSpPr txBox="1"/>
          <p:nvPr/>
        </p:nvSpPr>
        <p:spPr>
          <a:xfrm>
            <a:off x="9369390" y="4174342"/>
            <a:ext cx="2013600" cy="720800"/>
          </a:xfrm>
          <a:prstGeom prst="rect">
            <a:avLst/>
          </a:prstGeom>
          <a:noFill/>
          <a:ln>
            <a:noFill/>
          </a:ln>
        </p:spPr>
        <p:txBody>
          <a:bodyPr spcFirstLastPara="1" wrap="square" lIns="121900" tIns="121900" rIns="121900" bIns="121900" anchor="t" anchorCtr="0">
            <a:noAutofit/>
          </a:bodyPr>
          <a:lstStyle/>
          <a:p>
            <a:pPr algn="ctr"/>
            <a:r>
              <a:rPr lang="de-CH" sz="2933" b="1">
                <a:latin typeface="Century Gothic"/>
                <a:ea typeface="Century Gothic"/>
                <a:cs typeface="Century Gothic"/>
                <a:sym typeface="Century Gothic"/>
              </a:rPr>
              <a:t>3%</a:t>
            </a:r>
            <a:endParaRPr sz="2933" b="1">
              <a:latin typeface="Century Gothic"/>
              <a:ea typeface="Century Gothic"/>
              <a:cs typeface="Century Gothic"/>
              <a:sym typeface="Century Gothic"/>
            </a:endParaRPr>
          </a:p>
          <a:p>
            <a:pPr algn="ctr"/>
            <a:r>
              <a:rPr lang="de-CH" sz="1333">
                <a:latin typeface="Century Gothic"/>
                <a:ea typeface="Century Gothic"/>
                <a:cs typeface="Century Gothic"/>
                <a:sym typeface="Century Gothic"/>
              </a:rPr>
              <a:t>taxa de conversão do funil</a:t>
            </a:r>
            <a:endParaRPr sz="1333">
              <a:latin typeface="Century Gothic"/>
              <a:ea typeface="Century Gothic"/>
              <a:cs typeface="Century Gothic"/>
              <a:sym typeface="Century Gothic"/>
            </a:endParaRPr>
          </a:p>
        </p:txBody>
      </p:sp>
      <p:sp>
        <p:nvSpPr>
          <p:cNvPr id="91" name="Google Shape;1315;p82"/>
          <p:cNvSpPr/>
          <p:nvPr/>
        </p:nvSpPr>
        <p:spPr>
          <a:xfrm>
            <a:off x="9378564" y="3211653"/>
            <a:ext cx="2004400" cy="9024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92" name="Google Shape;1316;p82"/>
          <p:cNvSpPr txBox="1"/>
          <p:nvPr/>
        </p:nvSpPr>
        <p:spPr>
          <a:xfrm>
            <a:off x="9382681" y="3201625"/>
            <a:ext cx="2013600" cy="720800"/>
          </a:xfrm>
          <a:prstGeom prst="rect">
            <a:avLst/>
          </a:prstGeom>
          <a:noFill/>
          <a:ln>
            <a:noFill/>
          </a:ln>
        </p:spPr>
        <p:txBody>
          <a:bodyPr spcFirstLastPara="1" wrap="square" lIns="121900" tIns="121900" rIns="121900" bIns="121900" anchor="t" anchorCtr="0">
            <a:noAutofit/>
          </a:bodyPr>
          <a:lstStyle/>
          <a:p>
            <a:pPr algn="ctr"/>
            <a:r>
              <a:rPr lang="de-CH" sz="2933" b="1">
                <a:latin typeface="Century Gothic"/>
                <a:ea typeface="Century Gothic"/>
                <a:cs typeface="Century Gothic"/>
                <a:sym typeface="Century Gothic"/>
              </a:rPr>
              <a:t>160</a:t>
            </a:r>
            <a:endParaRPr sz="2933" b="1">
              <a:latin typeface="Century Gothic"/>
              <a:ea typeface="Century Gothic"/>
              <a:cs typeface="Century Gothic"/>
              <a:sym typeface="Century Gothic"/>
            </a:endParaRPr>
          </a:p>
          <a:p>
            <a:pPr algn="ctr"/>
            <a:r>
              <a:rPr lang="de-CH" sz="1333">
                <a:latin typeface="Century Gothic"/>
                <a:ea typeface="Century Gothic"/>
                <a:cs typeface="Century Gothic"/>
                <a:sym typeface="Century Gothic"/>
              </a:rPr>
              <a:t>conexões realizadas</a:t>
            </a:r>
            <a:endParaRPr sz="1333">
              <a:latin typeface="Century Gothic"/>
              <a:ea typeface="Century Gothic"/>
              <a:cs typeface="Century Gothic"/>
              <a:sym typeface="Century Gothic"/>
            </a:endParaRPr>
          </a:p>
        </p:txBody>
      </p:sp>
      <p:cxnSp>
        <p:nvCxnSpPr>
          <p:cNvPr id="93" name="Google Shape;1317;p82"/>
          <p:cNvCxnSpPr/>
          <p:nvPr/>
        </p:nvCxnSpPr>
        <p:spPr>
          <a:xfrm>
            <a:off x="3532586" y="3686564"/>
            <a:ext cx="1132800" cy="0"/>
          </a:xfrm>
          <a:prstGeom prst="straightConnector1">
            <a:avLst/>
          </a:prstGeom>
          <a:noFill/>
          <a:ln w="9525" cap="flat" cmpd="sng">
            <a:solidFill>
              <a:srgbClr val="6D9EEB"/>
            </a:solidFill>
            <a:prstDash val="dot"/>
            <a:round/>
            <a:headEnd type="none" w="med" len="med"/>
            <a:tailEnd type="none" w="med" len="med"/>
          </a:ln>
        </p:spPr>
      </p:cxnSp>
      <p:sp>
        <p:nvSpPr>
          <p:cNvPr id="94" name="Google Shape;1318;p82"/>
          <p:cNvSpPr/>
          <p:nvPr/>
        </p:nvSpPr>
        <p:spPr>
          <a:xfrm>
            <a:off x="3238242" y="3027076"/>
            <a:ext cx="646800" cy="646800"/>
          </a:xfrm>
          <a:prstGeom prst="ellipse">
            <a:avLst/>
          </a:pr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buClr>
                <a:schemeClr val="dk1"/>
              </a:buClr>
              <a:buSzPts val="2200"/>
            </a:pPr>
            <a:endParaRPr sz="2933">
              <a:solidFill>
                <a:schemeClr val="lt1"/>
              </a:solidFill>
              <a:latin typeface="Arial"/>
              <a:ea typeface="Arial"/>
              <a:cs typeface="Arial"/>
              <a:sym typeface="Arial"/>
            </a:endParaRPr>
          </a:p>
        </p:txBody>
      </p:sp>
      <p:cxnSp>
        <p:nvCxnSpPr>
          <p:cNvPr id="95" name="Google Shape;1319;p82"/>
          <p:cNvCxnSpPr/>
          <p:nvPr/>
        </p:nvCxnSpPr>
        <p:spPr>
          <a:xfrm>
            <a:off x="3532586" y="5516993"/>
            <a:ext cx="1132800" cy="0"/>
          </a:xfrm>
          <a:prstGeom prst="straightConnector1">
            <a:avLst/>
          </a:prstGeom>
          <a:noFill/>
          <a:ln w="9525" cap="flat" cmpd="sng">
            <a:solidFill>
              <a:srgbClr val="6D9EEB"/>
            </a:solidFill>
            <a:prstDash val="dot"/>
            <a:round/>
            <a:headEnd type="none" w="med" len="med"/>
            <a:tailEnd type="none" w="med" len="med"/>
          </a:ln>
        </p:spPr>
      </p:cxnSp>
      <p:sp>
        <p:nvSpPr>
          <p:cNvPr id="96" name="Google Shape;1320;p82"/>
          <p:cNvSpPr/>
          <p:nvPr/>
        </p:nvSpPr>
        <p:spPr>
          <a:xfrm>
            <a:off x="3238242" y="4894049"/>
            <a:ext cx="646800" cy="646800"/>
          </a:xfrm>
          <a:prstGeom prst="ellipse">
            <a:avLst/>
          </a:pr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buClr>
                <a:schemeClr val="dk1"/>
              </a:buClr>
              <a:buSzPts val="2200"/>
            </a:pPr>
            <a:endParaRPr sz="2933">
              <a:solidFill>
                <a:schemeClr val="lt1"/>
              </a:solidFill>
              <a:latin typeface="Arial"/>
              <a:ea typeface="Arial"/>
              <a:cs typeface="Arial"/>
              <a:sym typeface="Arial"/>
            </a:endParaRPr>
          </a:p>
        </p:txBody>
      </p:sp>
      <p:pic>
        <p:nvPicPr>
          <p:cNvPr id="97" name="Google Shape;1321;p82"/>
          <p:cNvPicPr preferRelativeResize="0"/>
          <p:nvPr/>
        </p:nvPicPr>
        <p:blipFill rotWithShape="1">
          <a:blip r:embed="rId4">
            <a:alphaModFix/>
          </a:blip>
          <a:srcRect l="20371" r="25433" b="18193"/>
          <a:stretch/>
        </p:blipFill>
        <p:spPr>
          <a:xfrm>
            <a:off x="3325587" y="4860060"/>
            <a:ext cx="389735" cy="588301"/>
          </a:xfrm>
          <a:prstGeom prst="rect">
            <a:avLst/>
          </a:prstGeom>
          <a:noFill/>
          <a:ln>
            <a:noFill/>
          </a:ln>
        </p:spPr>
      </p:pic>
      <p:cxnSp>
        <p:nvCxnSpPr>
          <p:cNvPr id="98" name="Google Shape;1322;p82"/>
          <p:cNvCxnSpPr/>
          <p:nvPr/>
        </p:nvCxnSpPr>
        <p:spPr>
          <a:xfrm>
            <a:off x="3532586" y="6323438"/>
            <a:ext cx="1417200" cy="0"/>
          </a:xfrm>
          <a:prstGeom prst="straightConnector1">
            <a:avLst/>
          </a:prstGeom>
          <a:noFill/>
          <a:ln w="9525" cap="flat" cmpd="sng">
            <a:solidFill>
              <a:srgbClr val="6D9EEB"/>
            </a:solidFill>
            <a:prstDash val="dot"/>
            <a:round/>
            <a:headEnd type="none" w="med" len="med"/>
            <a:tailEnd type="none" w="med" len="med"/>
          </a:ln>
        </p:spPr>
      </p:cxnSp>
      <p:sp>
        <p:nvSpPr>
          <p:cNvPr id="99" name="Google Shape;1323;p82"/>
          <p:cNvSpPr/>
          <p:nvPr/>
        </p:nvSpPr>
        <p:spPr>
          <a:xfrm>
            <a:off x="3238242" y="5663950"/>
            <a:ext cx="646800" cy="646800"/>
          </a:xfrm>
          <a:prstGeom prst="ellipse">
            <a:avLst/>
          </a:pr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buClr>
                <a:schemeClr val="dk1"/>
              </a:buClr>
              <a:buSzPts val="2200"/>
            </a:pPr>
            <a:endParaRPr sz="2933">
              <a:solidFill>
                <a:schemeClr val="lt1"/>
              </a:solidFill>
              <a:latin typeface="Arial"/>
              <a:ea typeface="Arial"/>
              <a:cs typeface="Arial"/>
              <a:sym typeface="Arial"/>
            </a:endParaRPr>
          </a:p>
        </p:txBody>
      </p:sp>
      <p:pic>
        <p:nvPicPr>
          <p:cNvPr id="100" name="Google Shape;1324;p82"/>
          <p:cNvPicPr preferRelativeResize="0"/>
          <p:nvPr/>
        </p:nvPicPr>
        <p:blipFill rotWithShape="1">
          <a:blip r:embed="rId5">
            <a:alphaModFix/>
          </a:blip>
          <a:srcRect l="6823" t="8447" r="12997" b="22136"/>
          <a:stretch/>
        </p:blipFill>
        <p:spPr>
          <a:xfrm>
            <a:off x="3259496" y="3159060"/>
            <a:ext cx="490668" cy="424823"/>
          </a:xfrm>
          <a:prstGeom prst="rect">
            <a:avLst/>
          </a:prstGeom>
          <a:noFill/>
          <a:ln>
            <a:noFill/>
          </a:ln>
        </p:spPr>
      </p:pic>
      <p:pic>
        <p:nvPicPr>
          <p:cNvPr id="101" name="Google Shape;1325;p82"/>
          <p:cNvPicPr preferRelativeResize="0"/>
          <p:nvPr/>
        </p:nvPicPr>
        <p:blipFill rotWithShape="1">
          <a:blip r:embed="rId6">
            <a:alphaModFix/>
          </a:blip>
          <a:srcRect t="15809" b="29182"/>
          <a:stretch/>
        </p:blipFill>
        <p:spPr>
          <a:xfrm>
            <a:off x="3223717" y="5888360"/>
            <a:ext cx="646800" cy="355836"/>
          </a:xfrm>
          <a:prstGeom prst="rect">
            <a:avLst/>
          </a:prstGeom>
          <a:noFill/>
          <a:ln>
            <a:noFill/>
          </a:ln>
        </p:spPr>
      </p:pic>
      <p:sp>
        <p:nvSpPr>
          <p:cNvPr id="102" name="Google Shape;1326;p82"/>
          <p:cNvSpPr txBox="1"/>
          <p:nvPr/>
        </p:nvSpPr>
        <p:spPr>
          <a:xfrm>
            <a:off x="5350985" y="2307754"/>
            <a:ext cx="1519200" cy="481600"/>
          </a:xfrm>
          <a:prstGeom prst="rect">
            <a:avLst/>
          </a:prstGeom>
          <a:noFill/>
          <a:ln>
            <a:noFill/>
          </a:ln>
        </p:spPr>
        <p:txBody>
          <a:bodyPr spcFirstLastPara="1" wrap="square" lIns="121900" tIns="121900" rIns="121900" bIns="121900" anchor="t" anchorCtr="0">
            <a:noAutofit/>
          </a:bodyPr>
          <a:lstStyle/>
          <a:p>
            <a:pPr algn="ctr"/>
            <a:r>
              <a:rPr lang="de-CH" sz="1333">
                <a:solidFill>
                  <a:srgbClr val="FFFFFF"/>
                </a:solidFill>
                <a:latin typeface="Century Gothic"/>
                <a:ea typeface="Century Gothic"/>
                <a:cs typeface="Century Gothic"/>
                <a:sym typeface="Century Gothic"/>
              </a:rPr>
              <a:t>STARTUPS</a:t>
            </a:r>
            <a:endParaRPr sz="1333">
              <a:solidFill>
                <a:srgbClr val="FFFFFF"/>
              </a:solidFill>
              <a:latin typeface="Century Gothic"/>
              <a:ea typeface="Century Gothic"/>
              <a:cs typeface="Century Gothic"/>
              <a:sym typeface="Century Gothic"/>
            </a:endParaRPr>
          </a:p>
        </p:txBody>
      </p:sp>
      <p:sp>
        <p:nvSpPr>
          <p:cNvPr id="103" name="Google Shape;1327;p82"/>
          <p:cNvSpPr txBox="1"/>
          <p:nvPr/>
        </p:nvSpPr>
        <p:spPr>
          <a:xfrm>
            <a:off x="6211729" y="5768268"/>
            <a:ext cx="1789200" cy="481600"/>
          </a:xfrm>
          <a:prstGeom prst="rect">
            <a:avLst/>
          </a:prstGeom>
          <a:noFill/>
          <a:ln>
            <a:noFill/>
          </a:ln>
        </p:spPr>
        <p:txBody>
          <a:bodyPr spcFirstLastPara="1" wrap="square" lIns="121900" tIns="121900" rIns="121900" bIns="121900" anchor="t" anchorCtr="0">
            <a:noAutofit/>
          </a:bodyPr>
          <a:lstStyle/>
          <a:p>
            <a:pPr algn="ctr"/>
            <a:r>
              <a:rPr lang="de-CH" sz="2400" b="1">
                <a:solidFill>
                  <a:srgbClr val="FFFFFF"/>
                </a:solidFill>
                <a:latin typeface="Century Gothic"/>
                <a:ea typeface="Century Gothic"/>
                <a:cs typeface="Century Gothic"/>
                <a:sym typeface="Century Gothic"/>
              </a:rPr>
              <a:t>09</a:t>
            </a:r>
            <a:endParaRPr sz="2400" b="1">
              <a:solidFill>
                <a:srgbClr val="FFFFFF"/>
              </a:solidFill>
              <a:latin typeface="Century Gothic"/>
              <a:ea typeface="Century Gothic"/>
              <a:cs typeface="Century Gothic"/>
              <a:sym typeface="Century Gothic"/>
            </a:endParaRPr>
          </a:p>
        </p:txBody>
      </p:sp>
      <p:sp>
        <p:nvSpPr>
          <p:cNvPr id="104" name="Google Shape;1331;p82"/>
          <p:cNvSpPr/>
          <p:nvPr/>
        </p:nvSpPr>
        <p:spPr>
          <a:xfrm>
            <a:off x="9371897" y="2204268"/>
            <a:ext cx="2004400" cy="9024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05" name="Google Shape;1332;p82"/>
          <p:cNvSpPr txBox="1"/>
          <p:nvPr/>
        </p:nvSpPr>
        <p:spPr>
          <a:xfrm>
            <a:off x="9376014" y="2101205"/>
            <a:ext cx="2013600" cy="720800"/>
          </a:xfrm>
          <a:prstGeom prst="rect">
            <a:avLst/>
          </a:prstGeom>
          <a:noFill/>
          <a:ln>
            <a:noFill/>
          </a:ln>
        </p:spPr>
        <p:txBody>
          <a:bodyPr spcFirstLastPara="1" wrap="square" lIns="121900" tIns="121900" rIns="121900" bIns="121900" anchor="t" anchorCtr="0">
            <a:noAutofit/>
          </a:bodyPr>
          <a:lstStyle/>
          <a:p>
            <a:pPr algn="ctr"/>
            <a:r>
              <a:rPr lang="de-CH" sz="2933" b="1">
                <a:latin typeface="Century Gothic"/>
                <a:ea typeface="Century Gothic"/>
                <a:cs typeface="Century Gothic"/>
                <a:sym typeface="Century Gothic"/>
              </a:rPr>
              <a:t>50%</a:t>
            </a:r>
            <a:endParaRPr sz="2933" b="1">
              <a:latin typeface="Century Gothic"/>
              <a:ea typeface="Century Gothic"/>
              <a:cs typeface="Century Gothic"/>
              <a:sym typeface="Century Gothic"/>
            </a:endParaRPr>
          </a:p>
          <a:p>
            <a:pPr algn="ctr"/>
            <a:r>
              <a:rPr lang="de-CH" sz="1333">
                <a:latin typeface="Century Gothic"/>
                <a:ea typeface="Century Gothic"/>
                <a:cs typeface="Century Gothic"/>
                <a:sym typeface="Century Gothic"/>
              </a:rPr>
              <a:t>das startups são edtechs</a:t>
            </a:r>
            <a:endParaRPr sz="1333">
              <a:latin typeface="Century Gothic"/>
              <a:ea typeface="Century Gothic"/>
              <a:cs typeface="Century Gothic"/>
              <a:sym typeface="Century Gothic"/>
            </a:endParaRPr>
          </a:p>
        </p:txBody>
      </p:sp>
      <p:pic>
        <p:nvPicPr>
          <p:cNvPr id="106" name="Google Shape;1333;p82"/>
          <p:cNvPicPr preferRelativeResize="0"/>
          <p:nvPr/>
        </p:nvPicPr>
        <p:blipFill rotWithShape="1">
          <a:blip r:embed="rId7">
            <a:alphaModFix/>
          </a:blip>
          <a:srcRect b="21141"/>
          <a:stretch/>
        </p:blipFill>
        <p:spPr>
          <a:xfrm>
            <a:off x="3219892" y="3978291"/>
            <a:ext cx="672733" cy="530500"/>
          </a:xfrm>
          <a:prstGeom prst="rect">
            <a:avLst/>
          </a:prstGeom>
          <a:noFill/>
          <a:ln>
            <a:noFill/>
          </a:ln>
        </p:spPr>
      </p:pic>
    </p:spTree>
    <p:extLst>
      <p:ext uri="{BB962C8B-B14F-4D97-AF65-F5344CB8AC3E}">
        <p14:creationId xmlns:p14="http://schemas.microsoft.com/office/powerpoint/2010/main" val="3275848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CaixaDeTexto 37">
            <a:extLst>
              <a:ext uri="{FF2B5EF4-FFF2-40B4-BE49-F238E27FC236}">
                <a16:creationId xmlns:a16="http://schemas.microsoft.com/office/drawing/2014/main" id="{C4D6D27E-2DD4-4B8C-8EAF-8E2AECC7FE89}"/>
              </a:ext>
            </a:extLst>
          </p:cNvPr>
          <p:cNvSpPr txBox="1"/>
          <p:nvPr/>
        </p:nvSpPr>
        <p:spPr>
          <a:xfrm>
            <a:off x="3042723" y="-9728"/>
            <a:ext cx="9143179" cy="1709431"/>
          </a:xfrm>
          <a:prstGeom prst="rect">
            <a:avLst/>
          </a:prstGeom>
          <a:solidFill>
            <a:srgbClr val="008BE6"/>
          </a:solidFill>
        </p:spPr>
        <p:txBody>
          <a:bodyPr wrap="square" rtlCol="0" anchor="ctr" anchorCtr="0">
            <a:noAutofit/>
          </a:bodyPr>
          <a:lstStyle/>
          <a:p>
            <a:pPr algn="ctr"/>
            <a:endParaRPr lang="pt-BR" sz="4000" dirty="0">
              <a:solidFill>
                <a:schemeClr val="bg1"/>
              </a:solidFill>
              <a:latin typeface="Foco Black" panose="020B0A04050202020203" pitchFamily="34" charset="0"/>
              <a:ea typeface="Open Sans"/>
              <a:cs typeface="Open Sans"/>
              <a:sym typeface="Open Sans"/>
            </a:endParaRPr>
          </a:p>
        </p:txBody>
      </p:sp>
      <p:pic>
        <p:nvPicPr>
          <p:cNvPr id="29" name="Imagem 28" descr="Uma imagem contendo edifício, texto, ao ar livre&#10;&#10;Descrição gerada automaticamente">
            <a:extLst>
              <a:ext uri="{FF2B5EF4-FFF2-40B4-BE49-F238E27FC236}">
                <a16:creationId xmlns:a16="http://schemas.microsoft.com/office/drawing/2014/main" id="{BE04A86E-3AA4-4169-9C31-A5C2F5CAAAF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0" y="0"/>
            <a:ext cx="3044952" cy="6880017"/>
          </a:xfrm>
          <a:prstGeom prst="rect">
            <a:avLst/>
          </a:prstGeom>
        </p:spPr>
      </p:pic>
      <p:sp>
        <p:nvSpPr>
          <p:cNvPr id="55" name="Footer Placeholder 4">
            <a:extLst>
              <a:ext uri="{FF2B5EF4-FFF2-40B4-BE49-F238E27FC236}">
                <a16:creationId xmlns:a16="http://schemas.microsoft.com/office/drawing/2014/main" id="{71A51DA5-4812-4B87-B238-1D7B58C55D14}"/>
              </a:ext>
            </a:extLst>
          </p:cNvPr>
          <p:cNvSpPr txBox="1">
            <a:spLocks/>
          </p:cNvSpPr>
          <p:nvPr/>
        </p:nvSpPr>
        <p:spPr>
          <a:xfrm>
            <a:off x="0" y="6611244"/>
            <a:ext cx="2895600" cy="268773"/>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3121">
              <a:defRPr/>
            </a:pPr>
            <a:r>
              <a:rPr lang="pt-BR" sz="900" dirty="0">
                <a:solidFill>
                  <a:prstClr val="black">
                    <a:lumMod val="75000"/>
                    <a:lumOff val="25000"/>
                  </a:prstClr>
                </a:solidFill>
                <a:latin typeface="Foco" panose="020B0504050202020203" pitchFamily="34" charset="0"/>
                <a:ea typeface="Arial Narrow" charset="0"/>
                <a:cs typeface="Arial Narrow" charset="0"/>
                <a:sym typeface="Helvetica Light"/>
              </a:rPr>
              <a:t>Fonte: Análise Accenture</a:t>
            </a:r>
          </a:p>
        </p:txBody>
      </p:sp>
      <p:sp>
        <p:nvSpPr>
          <p:cNvPr id="26" name="Retângulo 25">
            <a:extLst>
              <a:ext uri="{FF2B5EF4-FFF2-40B4-BE49-F238E27FC236}">
                <a16:creationId xmlns:a16="http://schemas.microsoft.com/office/drawing/2014/main" id="{464656F4-315F-45C4-A248-FADA39B0274D}"/>
              </a:ext>
            </a:extLst>
          </p:cNvPr>
          <p:cNvSpPr/>
          <p:nvPr/>
        </p:nvSpPr>
        <p:spPr>
          <a:xfrm>
            <a:off x="0" y="-1211"/>
            <a:ext cx="3044952" cy="6859205"/>
          </a:xfrm>
          <a:prstGeom prst="rect">
            <a:avLst/>
          </a:prstGeom>
          <a:solidFill>
            <a:srgbClr val="00467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BEA32917-1CC1-4A44-B56C-BB7BF24A7C68}"/>
              </a:ext>
            </a:extLst>
          </p:cNvPr>
          <p:cNvSpPr/>
          <p:nvPr/>
        </p:nvSpPr>
        <p:spPr>
          <a:xfrm>
            <a:off x="208083" y="214656"/>
            <a:ext cx="2626557" cy="526676"/>
          </a:xfrm>
          <a:prstGeom prst="rec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400" b="1" dirty="0">
                <a:solidFill>
                  <a:schemeClr val="tx1">
                    <a:lumMod val="50000"/>
                    <a:lumOff val="50000"/>
                  </a:schemeClr>
                </a:solidFill>
                <a:latin typeface="Foco Black" panose="020B0A04050202020203" pitchFamily="34" charset="0"/>
              </a:rPr>
              <a:t>Agilidade em escala (</a:t>
            </a:r>
            <a:r>
              <a:rPr lang="pt-BR" sz="1400" b="1" dirty="0" err="1">
                <a:solidFill>
                  <a:schemeClr val="tx1">
                    <a:lumMod val="50000"/>
                    <a:lumOff val="50000"/>
                  </a:schemeClr>
                </a:solidFill>
                <a:latin typeface="Foco Black" panose="020B0A04050202020203" pitchFamily="34" charset="0"/>
              </a:rPr>
              <a:t>SAFe</a:t>
            </a:r>
            <a:r>
              <a:rPr lang="pt-BR" sz="1400" b="1" dirty="0">
                <a:solidFill>
                  <a:schemeClr val="tx1">
                    <a:lumMod val="50000"/>
                    <a:lumOff val="50000"/>
                  </a:schemeClr>
                </a:solidFill>
                <a:latin typeface="Foco Black" panose="020B0A04050202020203" pitchFamily="34" charset="0"/>
              </a:rPr>
              <a:t>)</a:t>
            </a:r>
          </a:p>
        </p:txBody>
      </p:sp>
      <p:sp>
        <p:nvSpPr>
          <p:cNvPr id="31" name="Retângulo 30">
            <a:extLst>
              <a:ext uri="{FF2B5EF4-FFF2-40B4-BE49-F238E27FC236}">
                <a16:creationId xmlns:a16="http://schemas.microsoft.com/office/drawing/2014/main" id="{8476B9F3-83B2-42EA-94DC-7B68CE93D665}"/>
              </a:ext>
            </a:extLst>
          </p:cNvPr>
          <p:cNvSpPr/>
          <p:nvPr/>
        </p:nvSpPr>
        <p:spPr>
          <a:xfrm>
            <a:off x="208083" y="1015542"/>
            <a:ext cx="2626557" cy="526676"/>
          </a:xfrm>
          <a:prstGeom prst="rec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400" b="1" dirty="0" err="1">
                <a:solidFill>
                  <a:schemeClr val="tx1">
                    <a:lumMod val="50000"/>
                    <a:lumOff val="50000"/>
                  </a:schemeClr>
                </a:solidFill>
                <a:latin typeface="Foco Black" panose="020B0A04050202020203" pitchFamily="34" charset="0"/>
              </a:rPr>
              <a:t>Capabilities</a:t>
            </a:r>
            <a:r>
              <a:rPr lang="pt-BR" sz="1400" b="1" dirty="0">
                <a:solidFill>
                  <a:schemeClr val="tx1">
                    <a:lumMod val="50000"/>
                    <a:lumOff val="50000"/>
                  </a:schemeClr>
                </a:solidFill>
                <a:latin typeface="Foco Black" panose="020B0A04050202020203" pitchFamily="34" charset="0"/>
              </a:rPr>
              <a:t> Digitais</a:t>
            </a:r>
          </a:p>
        </p:txBody>
      </p:sp>
      <p:sp>
        <p:nvSpPr>
          <p:cNvPr id="32" name="Retângulo 31">
            <a:extLst>
              <a:ext uri="{FF2B5EF4-FFF2-40B4-BE49-F238E27FC236}">
                <a16:creationId xmlns:a16="http://schemas.microsoft.com/office/drawing/2014/main" id="{829861C6-2A60-4A89-9525-05C055EC9BE9}"/>
              </a:ext>
            </a:extLst>
          </p:cNvPr>
          <p:cNvSpPr/>
          <p:nvPr/>
        </p:nvSpPr>
        <p:spPr>
          <a:xfrm>
            <a:off x="208083" y="1816427"/>
            <a:ext cx="2626557" cy="526676"/>
          </a:xfrm>
          <a:prstGeom prst="rect">
            <a:avLst/>
          </a:prstGeom>
          <a:solidFill>
            <a:srgbClr val="0046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400" b="1" dirty="0">
                <a:solidFill>
                  <a:schemeClr val="bg1"/>
                </a:solidFill>
                <a:latin typeface="Foco Black" panose="020B0A04050202020203" pitchFamily="34" charset="0"/>
              </a:rPr>
              <a:t>Inovação Aberta</a:t>
            </a:r>
          </a:p>
        </p:txBody>
      </p:sp>
      <p:grpSp>
        <p:nvGrpSpPr>
          <p:cNvPr id="115" name="Agrupar 114">
            <a:extLst>
              <a:ext uri="{FF2B5EF4-FFF2-40B4-BE49-F238E27FC236}">
                <a16:creationId xmlns:a16="http://schemas.microsoft.com/office/drawing/2014/main" id="{11B570B2-0B3D-4EC7-A15B-DA595A3CAAF9}"/>
              </a:ext>
            </a:extLst>
          </p:cNvPr>
          <p:cNvGrpSpPr/>
          <p:nvPr/>
        </p:nvGrpSpPr>
        <p:grpSpPr>
          <a:xfrm>
            <a:off x="1016890" y="5621443"/>
            <a:ext cx="1107473" cy="1073647"/>
            <a:chOff x="60361" y="125208"/>
            <a:chExt cx="1107473" cy="1073647"/>
          </a:xfrm>
        </p:grpSpPr>
        <p:sp>
          <p:nvSpPr>
            <p:cNvPr id="116" name="Elipse 115">
              <a:extLst>
                <a:ext uri="{FF2B5EF4-FFF2-40B4-BE49-F238E27FC236}">
                  <a16:creationId xmlns:a16="http://schemas.microsoft.com/office/drawing/2014/main" id="{1E0DC91D-3834-4715-A0A3-0F9FE8FCC05C}"/>
                </a:ext>
              </a:extLst>
            </p:cNvPr>
            <p:cNvSpPr/>
            <p:nvPr/>
          </p:nvSpPr>
          <p:spPr>
            <a:xfrm>
              <a:off x="203951" y="125208"/>
              <a:ext cx="687003" cy="687003"/>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5">
              <a:extLst>
                <a:ext uri="{FF2B5EF4-FFF2-40B4-BE49-F238E27FC236}">
                  <a16:creationId xmlns:a16="http://schemas.microsoft.com/office/drawing/2014/main" id="{0ECF7B09-1842-40A7-8130-1971C56F035C}"/>
                </a:ext>
              </a:extLst>
            </p:cNvPr>
            <p:cNvSpPr txBox="1"/>
            <p:nvPr/>
          </p:nvSpPr>
          <p:spPr>
            <a:xfrm>
              <a:off x="60361" y="860301"/>
              <a:ext cx="1107473" cy="338554"/>
            </a:xfrm>
            <a:prstGeom prst="rect">
              <a:avLst/>
            </a:prstGeom>
            <a:noFill/>
          </p:spPr>
          <p:txBody>
            <a:bodyPr wrap="square" rtlCol="0">
              <a:spAutoFit/>
            </a:bodyPr>
            <a:lstStyle/>
            <a:p>
              <a:pPr algn="ctr"/>
              <a:r>
                <a:rPr lang="pt-BR" sz="1600" b="1" dirty="0">
                  <a:solidFill>
                    <a:schemeClr val="bg1"/>
                  </a:solidFill>
                  <a:latin typeface="Foco Black" panose="020B0A04050202020203" pitchFamily="34" charset="0"/>
                </a:rPr>
                <a:t>DIGITAL</a:t>
              </a:r>
            </a:p>
          </p:txBody>
        </p:sp>
      </p:grpSp>
      <p:pic>
        <p:nvPicPr>
          <p:cNvPr id="118" name="Picture 56">
            <a:extLst>
              <a:ext uri="{FF2B5EF4-FFF2-40B4-BE49-F238E27FC236}">
                <a16:creationId xmlns:a16="http://schemas.microsoft.com/office/drawing/2014/main" id="{3CCF7E8E-682A-4837-8343-AFF5D2325D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84217" y="5733075"/>
            <a:ext cx="439527" cy="439527"/>
          </a:xfrm>
          <a:prstGeom prst="rect">
            <a:avLst/>
          </a:prstGeom>
        </p:spPr>
      </p:pic>
      <p:sp>
        <p:nvSpPr>
          <p:cNvPr id="60" name="Retângulo 59">
            <a:extLst>
              <a:ext uri="{FF2B5EF4-FFF2-40B4-BE49-F238E27FC236}">
                <a16:creationId xmlns:a16="http://schemas.microsoft.com/office/drawing/2014/main" id="{ECEB550D-49C6-44EB-AEE5-128BD84AEB88}"/>
              </a:ext>
            </a:extLst>
          </p:cNvPr>
          <p:cNvSpPr/>
          <p:nvPr/>
        </p:nvSpPr>
        <p:spPr>
          <a:xfrm>
            <a:off x="3049217" y="376762"/>
            <a:ext cx="8730882" cy="954107"/>
          </a:xfrm>
          <a:prstGeom prst="rect">
            <a:avLst/>
          </a:prstGeom>
        </p:spPr>
        <p:txBody>
          <a:bodyPr wrap="square">
            <a:spAutoFit/>
          </a:bodyPr>
          <a:lstStyle/>
          <a:p>
            <a:pPr algn="ctr"/>
            <a:r>
              <a:rPr lang="pt-BR" sz="3200" dirty="0">
                <a:solidFill>
                  <a:schemeClr val="bg1"/>
                </a:solidFill>
                <a:latin typeface="Foco Black" panose="020B0A04050202020203" pitchFamily="34" charset="0"/>
              </a:rPr>
              <a:t>EMBAIXADORES DA INOVAÇÃO</a:t>
            </a:r>
            <a:endParaRPr lang="pt-BR" sz="2400" dirty="0">
              <a:solidFill>
                <a:schemeClr val="bg1"/>
              </a:solidFill>
              <a:latin typeface="Foco Black" panose="020B0A04050202020203" pitchFamily="34" charset="0"/>
            </a:endParaRPr>
          </a:p>
          <a:p>
            <a:pPr algn="ctr"/>
            <a:r>
              <a:rPr lang="pt-BR" sz="2400" dirty="0">
                <a:solidFill>
                  <a:schemeClr val="bg1"/>
                </a:solidFill>
                <a:latin typeface="Foco Black" panose="020B0A04050202020203" pitchFamily="34" charset="0"/>
              </a:rPr>
              <a:t>Focal points da Inovação para a Kroton</a:t>
            </a:r>
            <a:endParaRPr lang="pt-PT" sz="2400" dirty="0">
              <a:solidFill>
                <a:schemeClr val="bg1"/>
              </a:solidFill>
              <a:latin typeface="Foco Black" panose="020B0A04050202020203" pitchFamily="34" charset="0"/>
            </a:endParaRPr>
          </a:p>
        </p:txBody>
      </p:sp>
      <p:sp>
        <p:nvSpPr>
          <p:cNvPr id="61" name="Text Placeholder 10">
            <a:extLst>
              <a:ext uri="{FF2B5EF4-FFF2-40B4-BE49-F238E27FC236}">
                <a16:creationId xmlns:a16="http://schemas.microsoft.com/office/drawing/2014/main" id="{D05977EE-55B8-448F-8801-41CAF18C0B95}"/>
              </a:ext>
            </a:extLst>
          </p:cNvPr>
          <p:cNvSpPr txBox="1">
            <a:spLocks/>
          </p:cNvSpPr>
          <p:nvPr/>
        </p:nvSpPr>
        <p:spPr>
          <a:xfrm>
            <a:off x="7098195" y="1891067"/>
            <a:ext cx="1466168" cy="437415"/>
          </a:xfrm>
          <a:prstGeom prst="rect">
            <a:avLst/>
          </a:prstGeom>
        </p:spPr>
        <p:txBody>
          <a:bodyPr vert="horz" lIns="81455" tIns="40727" rIns="81455" bIns="40727" anchor="ctr"/>
          <a:lstStyle>
            <a:lvl1pPr marL="0" indent="0" algn="l" defTabSz="408186" rtl="0" eaLnBrk="1" latinLnBrk="0" hangingPunct="1">
              <a:spcBef>
                <a:spcPct val="20000"/>
              </a:spcBef>
              <a:buFontTx/>
              <a:buNone/>
              <a:defRPr sz="1800" b="0" i="0" kern="1200">
                <a:solidFill>
                  <a:schemeClr val="bg1"/>
                </a:solidFill>
                <a:latin typeface="Open Sans Light"/>
                <a:ea typeface="+mn-ea"/>
                <a:cs typeface="Open Sans Light"/>
              </a:defRPr>
            </a:lvl1pPr>
            <a:lvl2pPr marL="663302" indent="-255116" algn="l" defTabSz="408186" rtl="0" eaLnBrk="1" latinLnBrk="0" hangingPunct="1">
              <a:spcBef>
                <a:spcPct val="20000"/>
              </a:spcBef>
              <a:buFont typeface="Arial"/>
              <a:buChar char="–"/>
              <a:defRPr sz="2500" kern="1200">
                <a:solidFill>
                  <a:schemeClr val="tx1"/>
                </a:solidFill>
                <a:latin typeface="+mn-lt"/>
                <a:ea typeface="+mn-ea"/>
                <a:cs typeface="+mn-cs"/>
              </a:defRPr>
            </a:lvl2pPr>
            <a:lvl3pPr marL="1020465" indent="-204093" algn="l" defTabSz="408186" rtl="0" eaLnBrk="1" latinLnBrk="0" hangingPunct="1">
              <a:spcBef>
                <a:spcPct val="20000"/>
              </a:spcBef>
              <a:buFont typeface="Arial"/>
              <a:buChar char="•"/>
              <a:defRPr sz="2100" kern="1200">
                <a:solidFill>
                  <a:schemeClr val="tx1"/>
                </a:solidFill>
                <a:latin typeface="+mn-lt"/>
                <a:ea typeface="+mn-ea"/>
                <a:cs typeface="+mn-cs"/>
              </a:defRPr>
            </a:lvl3pPr>
            <a:lvl4pPr marL="1428650" indent="-204093" algn="l" defTabSz="408186" rtl="0" eaLnBrk="1" latinLnBrk="0" hangingPunct="1">
              <a:spcBef>
                <a:spcPct val="20000"/>
              </a:spcBef>
              <a:buFont typeface="Arial"/>
              <a:buChar char="–"/>
              <a:defRPr sz="1800" kern="1200">
                <a:solidFill>
                  <a:schemeClr val="tx1"/>
                </a:solidFill>
                <a:latin typeface="+mn-lt"/>
                <a:ea typeface="+mn-ea"/>
                <a:cs typeface="+mn-cs"/>
              </a:defRPr>
            </a:lvl4pPr>
            <a:lvl5pPr marL="1836837" indent="-204093" algn="l" defTabSz="408186" rtl="0" eaLnBrk="1" latinLnBrk="0" hangingPunct="1">
              <a:spcBef>
                <a:spcPct val="20000"/>
              </a:spcBef>
              <a:buFont typeface="Arial"/>
              <a:buChar char="»"/>
              <a:defRPr sz="1800" kern="1200">
                <a:solidFill>
                  <a:schemeClr val="tx1"/>
                </a:solidFill>
                <a:latin typeface="+mn-lt"/>
                <a:ea typeface="+mn-ea"/>
                <a:cs typeface="+mn-cs"/>
              </a:defRPr>
            </a:lvl5pPr>
            <a:lvl6pPr marL="2245023" indent="-204093" algn="l" defTabSz="408186" rtl="0" eaLnBrk="1" latinLnBrk="0" hangingPunct="1">
              <a:spcBef>
                <a:spcPct val="20000"/>
              </a:spcBef>
              <a:buFont typeface="Arial"/>
              <a:buChar char="•"/>
              <a:defRPr sz="1800" kern="1200">
                <a:solidFill>
                  <a:schemeClr val="tx1"/>
                </a:solidFill>
                <a:latin typeface="+mn-lt"/>
                <a:ea typeface="+mn-ea"/>
                <a:cs typeface="+mn-cs"/>
              </a:defRPr>
            </a:lvl6pPr>
            <a:lvl7pPr marL="2653209" indent="-204093" algn="l" defTabSz="408186" rtl="0" eaLnBrk="1" latinLnBrk="0" hangingPunct="1">
              <a:spcBef>
                <a:spcPct val="20000"/>
              </a:spcBef>
              <a:buFont typeface="Arial"/>
              <a:buChar char="•"/>
              <a:defRPr sz="1800" kern="1200">
                <a:solidFill>
                  <a:schemeClr val="tx1"/>
                </a:solidFill>
                <a:latin typeface="+mn-lt"/>
                <a:ea typeface="+mn-ea"/>
                <a:cs typeface="+mn-cs"/>
              </a:defRPr>
            </a:lvl7pPr>
            <a:lvl8pPr marL="3061395" indent="-204093" algn="l" defTabSz="408186" rtl="0" eaLnBrk="1" latinLnBrk="0" hangingPunct="1">
              <a:spcBef>
                <a:spcPct val="20000"/>
              </a:spcBef>
              <a:buFont typeface="Arial"/>
              <a:buChar char="•"/>
              <a:defRPr sz="1800" kern="1200">
                <a:solidFill>
                  <a:schemeClr val="tx1"/>
                </a:solidFill>
                <a:latin typeface="+mn-lt"/>
                <a:ea typeface="+mn-ea"/>
                <a:cs typeface="+mn-cs"/>
              </a:defRPr>
            </a:lvl8pPr>
            <a:lvl9pPr marL="3469580" indent="-204093" algn="l" defTabSz="408186" rtl="0" eaLnBrk="1" latinLnBrk="0" hangingPunct="1">
              <a:spcBef>
                <a:spcPct val="20000"/>
              </a:spcBef>
              <a:buFont typeface="Arial"/>
              <a:buChar char="•"/>
              <a:defRPr sz="1800" kern="1200">
                <a:solidFill>
                  <a:schemeClr val="tx1"/>
                </a:solidFill>
                <a:latin typeface="+mn-lt"/>
                <a:ea typeface="+mn-ea"/>
                <a:cs typeface="+mn-cs"/>
              </a:defRPr>
            </a:lvl9pPr>
          </a:lstStyle>
          <a:p>
            <a:pPr algn="ctr">
              <a:lnSpc>
                <a:spcPct val="80000"/>
              </a:lnSpc>
            </a:pPr>
            <a:r>
              <a:rPr lang="pt-PT" sz="1300" dirty="0">
                <a:solidFill>
                  <a:srgbClr val="008BE6"/>
                </a:solidFill>
                <a:latin typeface="Foco Black" panose="020B0A04050202020203" pitchFamily="34" charset="0"/>
              </a:rPr>
              <a:t>CONEXÕES REALIZADAS</a:t>
            </a:r>
          </a:p>
        </p:txBody>
      </p:sp>
      <p:sp>
        <p:nvSpPr>
          <p:cNvPr id="63" name="Text Placeholder 10">
            <a:extLst>
              <a:ext uri="{FF2B5EF4-FFF2-40B4-BE49-F238E27FC236}">
                <a16:creationId xmlns:a16="http://schemas.microsoft.com/office/drawing/2014/main" id="{7FF1DFFB-5A3B-4BB5-9958-9B642B7976CE}"/>
              </a:ext>
            </a:extLst>
          </p:cNvPr>
          <p:cNvSpPr txBox="1">
            <a:spLocks/>
          </p:cNvSpPr>
          <p:nvPr/>
        </p:nvSpPr>
        <p:spPr>
          <a:xfrm>
            <a:off x="6113897" y="1906101"/>
            <a:ext cx="1466168" cy="437415"/>
          </a:xfrm>
          <a:prstGeom prst="rect">
            <a:avLst/>
          </a:prstGeom>
        </p:spPr>
        <p:txBody>
          <a:bodyPr vert="horz" lIns="81455" tIns="40727" rIns="81455" bIns="40727" anchor="ctr"/>
          <a:lstStyle>
            <a:lvl1pPr marL="0" indent="0" algn="l" defTabSz="408186" rtl="0" eaLnBrk="1" latinLnBrk="0" hangingPunct="1">
              <a:spcBef>
                <a:spcPct val="20000"/>
              </a:spcBef>
              <a:buFontTx/>
              <a:buNone/>
              <a:defRPr sz="1800" b="0" i="0" kern="1200">
                <a:solidFill>
                  <a:schemeClr val="bg1"/>
                </a:solidFill>
                <a:latin typeface="Open Sans Light"/>
                <a:ea typeface="+mn-ea"/>
                <a:cs typeface="Open Sans Light"/>
              </a:defRPr>
            </a:lvl1pPr>
            <a:lvl2pPr marL="663302" indent="-255116" algn="l" defTabSz="408186" rtl="0" eaLnBrk="1" latinLnBrk="0" hangingPunct="1">
              <a:spcBef>
                <a:spcPct val="20000"/>
              </a:spcBef>
              <a:buFont typeface="Arial"/>
              <a:buChar char="–"/>
              <a:defRPr sz="2500" kern="1200">
                <a:solidFill>
                  <a:schemeClr val="tx1"/>
                </a:solidFill>
                <a:latin typeface="+mn-lt"/>
                <a:ea typeface="+mn-ea"/>
                <a:cs typeface="+mn-cs"/>
              </a:defRPr>
            </a:lvl2pPr>
            <a:lvl3pPr marL="1020465" indent="-204093" algn="l" defTabSz="408186" rtl="0" eaLnBrk="1" latinLnBrk="0" hangingPunct="1">
              <a:spcBef>
                <a:spcPct val="20000"/>
              </a:spcBef>
              <a:buFont typeface="Arial"/>
              <a:buChar char="•"/>
              <a:defRPr sz="2100" kern="1200">
                <a:solidFill>
                  <a:schemeClr val="tx1"/>
                </a:solidFill>
                <a:latin typeface="+mn-lt"/>
                <a:ea typeface="+mn-ea"/>
                <a:cs typeface="+mn-cs"/>
              </a:defRPr>
            </a:lvl3pPr>
            <a:lvl4pPr marL="1428650" indent="-204093" algn="l" defTabSz="408186" rtl="0" eaLnBrk="1" latinLnBrk="0" hangingPunct="1">
              <a:spcBef>
                <a:spcPct val="20000"/>
              </a:spcBef>
              <a:buFont typeface="Arial"/>
              <a:buChar char="–"/>
              <a:defRPr sz="1800" kern="1200">
                <a:solidFill>
                  <a:schemeClr val="tx1"/>
                </a:solidFill>
                <a:latin typeface="+mn-lt"/>
                <a:ea typeface="+mn-ea"/>
                <a:cs typeface="+mn-cs"/>
              </a:defRPr>
            </a:lvl4pPr>
            <a:lvl5pPr marL="1836837" indent="-204093" algn="l" defTabSz="408186" rtl="0" eaLnBrk="1" latinLnBrk="0" hangingPunct="1">
              <a:spcBef>
                <a:spcPct val="20000"/>
              </a:spcBef>
              <a:buFont typeface="Arial"/>
              <a:buChar char="»"/>
              <a:defRPr sz="1800" kern="1200">
                <a:solidFill>
                  <a:schemeClr val="tx1"/>
                </a:solidFill>
                <a:latin typeface="+mn-lt"/>
                <a:ea typeface="+mn-ea"/>
                <a:cs typeface="+mn-cs"/>
              </a:defRPr>
            </a:lvl5pPr>
            <a:lvl6pPr marL="2245023" indent="-204093" algn="l" defTabSz="408186" rtl="0" eaLnBrk="1" latinLnBrk="0" hangingPunct="1">
              <a:spcBef>
                <a:spcPct val="20000"/>
              </a:spcBef>
              <a:buFont typeface="Arial"/>
              <a:buChar char="•"/>
              <a:defRPr sz="1800" kern="1200">
                <a:solidFill>
                  <a:schemeClr val="tx1"/>
                </a:solidFill>
                <a:latin typeface="+mn-lt"/>
                <a:ea typeface="+mn-ea"/>
                <a:cs typeface="+mn-cs"/>
              </a:defRPr>
            </a:lvl6pPr>
            <a:lvl7pPr marL="2653209" indent="-204093" algn="l" defTabSz="408186" rtl="0" eaLnBrk="1" latinLnBrk="0" hangingPunct="1">
              <a:spcBef>
                <a:spcPct val="20000"/>
              </a:spcBef>
              <a:buFont typeface="Arial"/>
              <a:buChar char="•"/>
              <a:defRPr sz="1800" kern="1200">
                <a:solidFill>
                  <a:schemeClr val="tx1"/>
                </a:solidFill>
                <a:latin typeface="+mn-lt"/>
                <a:ea typeface="+mn-ea"/>
                <a:cs typeface="+mn-cs"/>
              </a:defRPr>
            </a:lvl7pPr>
            <a:lvl8pPr marL="3061395" indent="-204093" algn="l" defTabSz="408186" rtl="0" eaLnBrk="1" latinLnBrk="0" hangingPunct="1">
              <a:spcBef>
                <a:spcPct val="20000"/>
              </a:spcBef>
              <a:buFont typeface="Arial"/>
              <a:buChar char="•"/>
              <a:defRPr sz="1800" kern="1200">
                <a:solidFill>
                  <a:schemeClr val="tx1"/>
                </a:solidFill>
                <a:latin typeface="+mn-lt"/>
                <a:ea typeface="+mn-ea"/>
                <a:cs typeface="+mn-cs"/>
              </a:defRPr>
            </a:lvl8pPr>
            <a:lvl9pPr marL="3469580" indent="-204093" algn="l" defTabSz="408186" rtl="0" eaLnBrk="1" latinLnBrk="0" hangingPunct="1">
              <a:spcBef>
                <a:spcPct val="20000"/>
              </a:spcBef>
              <a:buFont typeface="Arial"/>
              <a:buChar char="•"/>
              <a:defRPr sz="1800" kern="1200">
                <a:solidFill>
                  <a:schemeClr val="tx1"/>
                </a:solidFill>
                <a:latin typeface="+mn-lt"/>
                <a:ea typeface="+mn-ea"/>
                <a:cs typeface="+mn-cs"/>
              </a:defRPr>
            </a:lvl9pPr>
          </a:lstStyle>
          <a:p>
            <a:pPr algn="ctr">
              <a:lnSpc>
                <a:spcPct val="80000"/>
              </a:lnSpc>
            </a:pPr>
            <a:r>
              <a:rPr lang="pt-PT" sz="3800" dirty="0">
                <a:solidFill>
                  <a:srgbClr val="008BE6"/>
                </a:solidFill>
                <a:latin typeface="Foco Black" panose="020B0A04050202020203" pitchFamily="34" charset="0"/>
              </a:rPr>
              <a:t>102</a:t>
            </a:r>
          </a:p>
        </p:txBody>
      </p:sp>
      <p:grpSp>
        <p:nvGrpSpPr>
          <p:cNvPr id="19" name="Agrupar 18"/>
          <p:cNvGrpSpPr/>
          <p:nvPr/>
        </p:nvGrpSpPr>
        <p:grpSpPr>
          <a:xfrm>
            <a:off x="3397258" y="2343103"/>
            <a:ext cx="8748199" cy="4252975"/>
            <a:chOff x="189809" y="1340833"/>
            <a:chExt cx="11997560" cy="5261984"/>
          </a:xfrm>
        </p:grpSpPr>
        <p:pic>
          <p:nvPicPr>
            <p:cNvPr id="20" name="Google Shape;1778;p98"/>
            <p:cNvPicPr preferRelativeResize="0"/>
            <p:nvPr/>
          </p:nvPicPr>
          <p:blipFill rotWithShape="1">
            <a:blip r:embed="rId4">
              <a:alphaModFix/>
            </a:blip>
            <a:srcRect/>
            <a:stretch/>
          </p:blipFill>
          <p:spPr>
            <a:xfrm>
              <a:off x="358724" y="4609461"/>
              <a:ext cx="1152400" cy="1152400"/>
            </a:xfrm>
            <a:prstGeom prst="ellipse">
              <a:avLst/>
            </a:prstGeom>
            <a:noFill/>
            <a:ln>
              <a:noFill/>
            </a:ln>
          </p:spPr>
        </p:pic>
        <p:pic>
          <p:nvPicPr>
            <p:cNvPr id="21" name="Google Shape;1779;p98"/>
            <p:cNvPicPr preferRelativeResize="0"/>
            <p:nvPr/>
          </p:nvPicPr>
          <p:blipFill rotWithShape="1">
            <a:blip r:embed="rId5">
              <a:alphaModFix/>
            </a:blip>
            <a:srcRect/>
            <a:stretch/>
          </p:blipFill>
          <p:spPr>
            <a:xfrm>
              <a:off x="2883395" y="4551645"/>
              <a:ext cx="1222000" cy="1222000"/>
            </a:xfrm>
            <a:prstGeom prst="ellipse">
              <a:avLst/>
            </a:prstGeom>
            <a:noFill/>
            <a:ln>
              <a:noFill/>
            </a:ln>
          </p:spPr>
        </p:pic>
        <p:pic>
          <p:nvPicPr>
            <p:cNvPr id="22" name="Google Shape;1780;p98"/>
            <p:cNvPicPr preferRelativeResize="0"/>
            <p:nvPr/>
          </p:nvPicPr>
          <p:blipFill rotWithShape="1">
            <a:blip r:embed="rId6">
              <a:alphaModFix/>
            </a:blip>
            <a:srcRect/>
            <a:stretch/>
          </p:blipFill>
          <p:spPr>
            <a:xfrm>
              <a:off x="4164692" y="4575667"/>
              <a:ext cx="1222000" cy="1222000"/>
            </a:xfrm>
            <a:prstGeom prst="ellipse">
              <a:avLst/>
            </a:prstGeom>
            <a:noFill/>
            <a:ln>
              <a:noFill/>
            </a:ln>
          </p:spPr>
        </p:pic>
        <p:pic>
          <p:nvPicPr>
            <p:cNvPr id="23" name="Google Shape;1781;p98"/>
            <p:cNvPicPr preferRelativeResize="0"/>
            <p:nvPr/>
          </p:nvPicPr>
          <p:blipFill rotWithShape="1">
            <a:blip r:embed="rId7">
              <a:alphaModFix/>
            </a:blip>
            <a:srcRect/>
            <a:stretch/>
          </p:blipFill>
          <p:spPr>
            <a:xfrm>
              <a:off x="8087597" y="4526795"/>
              <a:ext cx="1198400" cy="1198400"/>
            </a:xfrm>
            <a:prstGeom prst="ellipse">
              <a:avLst/>
            </a:prstGeom>
            <a:noFill/>
            <a:ln>
              <a:noFill/>
            </a:ln>
          </p:spPr>
        </p:pic>
        <p:sp>
          <p:nvSpPr>
            <p:cNvPr id="24" name="Google Shape;1782;p98"/>
            <p:cNvSpPr/>
            <p:nvPr/>
          </p:nvSpPr>
          <p:spPr>
            <a:xfrm>
              <a:off x="3085999" y="6309493"/>
              <a:ext cx="1234800" cy="278401"/>
            </a:xfrm>
            <a:prstGeom prst="rect">
              <a:avLst/>
            </a:prstGeom>
            <a:noFill/>
            <a:ln>
              <a:noFill/>
            </a:ln>
          </p:spPr>
          <p:txBody>
            <a:bodyPr spcFirstLastPara="1" wrap="square" lIns="121900" tIns="60933" rIns="121900" bIns="60933" anchor="ctr" anchorCtr="0">
              <a:noAutofit/>
            </a:bodyPr>
            <a:lstStyle/>
            <a:p>
              <a:pPr algn="ctr">
                <a:buClr>
                  <a:srgbClr val="434343"/>
                </a:buClr>
                <a:buSzPts val="900"/>
              </a:pPr>
              <a:r>
                <a:rPr lang="de-CH" sz="1000">
                  <a:solidFill>
                    <a:srgbClr val="434343"/>
                  </a:solidFill>
                  <a:latin typeface="Century Gothic"/>
                  <a:ea typeface="Century Gothic"/>
                  <a:cs typeface="Century Gothic"/>
                  <a:sym typeface="Century Gothic"/>
                </a:rPr>
                <a:t>LEGAL</a:t>
              </a:r>
              <a:endParaRPr sz="1000">
                <a:solidFill>
                  <a:srgbClr val="434343"/>
                </a:solidFill>
                <a:latin typeface="Century Gothic"/>
                <a:ea typeface="Century Gothic"/>
                <a:cs typeface="Century Gothic"/>
                <a:sym typeface="Century Gothic"/>
              </a:endParaRPr>
            </a:p>
          </p:txBody>
        </p:sp>
        <p:sp>
          <p:nvSpPr>
            <p:cNvPr id="25" name="Google Shape;1783;p98"/>
            <p:cNvSpPr/>
            <p:nvPr/>
          </p:nvSpPr>
          <p:spPr>
            <a:xfrm>
              <a:off x="2853301" y="5826372"/>
              <a:ext cx="1208000" cy="435600"/>
            </a:xfrm>
            <a:prstGeom prst="rect">
              <a:avLst/>
            </a:prstGeom>
            <a:solidFill>
              <a:srgbClr val="F7376E"/>
            </a:solidFill>
            <a:ln>
              <a:noFill/>
            </a:ln>
          </p:spPr>
          <p:txBody>
            <a:bodyPr spcFirstLastPara="1" wrap="square" lIns="121900" tIns="60933" rIns="121900" bIns="60933" anchor="ctr" anchorCtr="0">
              <a:noAutofit/>
            </a:bodyPr>
            <a:lstStyle/>
            <a:p>
              <a:pPr algn="ctr">
                <a:buClr>
                  <a:srgbClr val="FFFFFF"/>
                </a:buClr>
                <a:buSzPts val="1000"/>
              </a:pPr>
              <a:r>
                <a:rPr lang="de-CH" sz="1050">
                  <a:solidFill>
                    <a:srgbClr val="FFFFFF"/>
                  </a:solidFill>
                  <a:latin typeface="Century Gothic"/>
                  <a:ea typeface="Century Gothic"/>
                  <a:cs typeface="Century Gothic"/>
                  <a:sym typeface="Century Gothic"/>
                </a:rPr>
                <a:t>Marina </a:t>
              </a:r>
              <a:endParaRPr sz="1100">
                <a:solidFill>
                  <a:schemeClr val="dk1"/>
                </a:solidFill>
                <a:latin typeface="Century Gothic"/>
                <a:ea typeface="Century Gothic"/>
                <a:cs typeface="Century Gothic"/>
                <a:sym typeface="Century Gothic"/>
              </a:endParaRPr>
            </a:p>
            <a:p>
              <a:pPr algn="ctr">
                <a:buClr>
                  <a:srgbClr val="FFFFFF"/>
                </a:buClr>
                <a:buSzPts val="1000"/>
              </a:pPr>
              <a:r>
                <a:rPr lang="de-CH" sz="1050">
                  <a:solidFill>
                    <a:srgbClr val="FFFFFF"/>
                  </a:solidFill>
                  <a:latin typeface="Century Gothic"/>
                  <a:ea typeface="Century Gothic"/>
                  <a:cs typeface="Century Gothic"/>
                  <a:sym typeface="Century Gothic"/>
                </a:rPr>
                <a:t>Theil</a:t>
              </a:r>
              <a:endParaRPr sz="1050">
                <a:solidFill>
                  <a:srgbClr val="FFFFFF"/>
                </a:solidFill>
                <a:latin typeface="Century Gothic"/>
                <a:ea typeface="Century Gothic"/>
                <a:cs typeface="Century Gothic"/>
                <a:sym typeface="Century Gothic"/>
              </a:endParaRPr>
            </a:p>
          </p:txBody>
        </p:sp>
        <p:sp>
          <p:nvSpPr>
            <p:cNvPr id="27" name="Google Shape;1784;p98"/>
            <p:cNvSpPr/>
            <p:nvPr/>
          </p:nvSpPr>
          <p:spPr>
            <a:xfrm>
              <a:off x="4425930" y="6309493"/>
              <a:ext cx="1234800" cy="278401"/>
            </a:xfrm>
            <a:prstGeom prst="rect">
              <a:avLst/>
            </a:prstGeom>
            <a:noFill/>
            <a:ln>
              <a:noFill/>
            </a:ln>
          </p:spPr>
          <p:txBody>
            <a:bodyPr spcFirstLastPara="1" wrap="square" lIns="121900" tIns="60933" rIns="121900" bIns="60933" anchor="ctr" anchorCtr="0">
              <a:noAutofit/>
            </a:bodyPr>
            <a:lstStyle/>
            <a:p>
              <a:pPr algn="ctr">
                <a:buClr>
                  <a:srgbClr val="434343"/>
                </a:buClr>
                <a:buSzPts val="900"/>
              </a:pPr>
              <a:r>
                <a:rPr lang="de-CH" sz="1000">
                  <a:solidFill>
                    <a:srgbClr val="434343"/>
                  </a:solidFill>
                  <a:latin typeface="Century Gothic"/>
                  <a:ea typeface="Century Gothic"/>
                  <a:cs typeface="Century Gothic"/>
                  <a:sym typeface="Century Gothic"/>
                </a:rPr>
                <a:t>FINANCIAL</a:t>
              </a:r>
              <a:endParaRPr sz="1000">
                <a:solidFill>
                  <a:srgbClr val="434343"/>
                </a:solidFill>
                <a:latin typeface="Century Gothic"/>
                <a:ea typeface="Century Gothic"/>
                <a:cs typeface="Century Gothic"/>
                <a:sym typeface="Century Gothic"/>
              </a:endParaRPr>
            </a:p>
          </p:txBody>
        </p:sp>
        <p:sp>
          <p:nvSpPr>
            <p:cNvPr id="28" name="Google Shape;1785;p98"/>
            <p:cNvSpPr/>
            <p:nvPr/>
          </p:nvSpPr>
          <p:spPr>
            <a:xfrm>
              <a:off x="4173113" y="5826372"/>
              <a:ext cx="1208000" cy="435600"/>
            </a:xfrm>
            <a:prstGeom prst="rect">
              <a:avLst/>
            </a:prstGeom>
            <a:solidFill>
              <a:srgbClr val="F7376E"/>
            </a:solidFill>
            <a:ln>
              <a:noFill/>
            </a:ln>
          </p:spPr>
          <p:txBody>
            <a:bodyPr spcFirstLastPara="1" wrap="square" lIns="121900" tIns="60933" rIns="121900" bIns="60933" anchor="ctr" anchorCtr="0">
              <a:noAutofit/>
            </a:bodyPr>
            <a:lstStyle/>
            <a:p>
              <a:pPr algn="ctr">
                <a:buClr>
                  <a:srgbClr val="FFFFFF"/>
                </a:buClr>
                <a:buSzPts val="1000"/>
              </a:pPr>
              <a:r>
                <a:rPr lang="de-CH" sz="1050">
                  <a:solidFill>
                    <a:srgbClr val="FFFFFF"/>
                  </a:solidFill>
                  <a:latin typeface="Century Gothic"/>
                  <a:ea typeface="Century Gothic"/>
                  <a:cs typeface="Century Gothic"/>
                  <a:sym typeface="Century Gothic"/>
                </a:rPr>
                <a:t>Peter</a:t>
              </a:r>
              <a:endParaRPr sz="1100">
                <a:solidFill>
                  <a:schemeClr val="dk1"/>
                </a:solidFill>
                <a:latin typeface="Century Gothic"/>
                <a:ea typeface="Century Gothic"/>
                <a:cs typeface="Century Gothic"/>
                <a:sym typeface="Century Gothic"/>
              </a:endParaRPr>
            </a:p>
            <a:p>
              <a:pPr algn="ctr">
                <a:buClr>
                  <a:srgbClr val="FFFFFF"/>
                </a:buClr>
                <a:buSzPts val="1000"/>
              </a:pPr>
              <a:r>
                <a:rPr lang="de-CH" sz="1050">
                  <a:solidFill>
                    <a:srgbClr val="FFFFFF"/>
                  </a:solidFill>
                  <a:latin typeface="Century Gothic"/>
                  <a:ea typeface="Century Gothic"/>
                  <a:cs typeface="Century Gothic"/>
                  <a:sym typeface="Century Gothic"/>
                </a:rPr>
                <a:t> Papst</a:t>
              </a:r>
              <a:endParaRPr sz="1050">
                <a:solidFill>
                  <a:srgbClr val="FFFFFF"/>
                </a:solidFill>
                <a:latin typeface="Century Gothic"/>
                <a:ea typeface="Century Gothic"/>
                <a:cs typeface="Century Gothic"/>
                <a:sym typeface="Century Gothic"/>
              </a:endParaRPr>
            </a:p>
          </p:txBody>
        </p:sp>
        <p:pic>
          <p:nvPicPr>
            <p:cNvPr id="30" name="Google Shape;1786;p98"/>
            <p:cNvPicPr preferRelativeResize="0"/>
            <p:nvPr/>
          </p:nvPicPr>
          <p:blipFill rotWithShape="1">
            <a:blip r:embed="rId8">
              <a:alphaModFix/>
            </a:blip>
            <a:srcRect/>
            <a:stretch/>
          </p:blipFill>
          <p:spPr>
            <a:xfrm>
              <a:off x="5481815" y="4539429"/>
              <a:ext cx="1222000" cy="1222000"/>
            </a:xfrm>
            <a:prstGeom prst="ellipse">
              <a:avLst/>
            </a:prstGeom>
            <a:noFill/>
            <a:ln>
              <a:noFill/>
            </a:ln>
          </p:spPr>
        </p:pic>
        <p:sp>
          <p:nvSpPr>
            <p:cNvPr id="33" name="Google Shape;1787;p98"/>
            <p:cNvSpPr/>
            <p:nvPr/>
          </p:nvSpPr>
          <p:spPr>
            <a:xfrm>
              <a:off x="5538213" y="6324416"/>
              <a:ext cx="1234800" cy="278401"/>
            </a:xfrm>
            <a:prstGeom prst="rect">
              <a:avLst/>
            </a:prstGeom>
            <a:noFill/>
            <a:ln>
              <a:noFill/>
            </a:ln>
          </p:spPr>
          <p:txBody>
            <a:bodyPr spcFirstLastPara="1" wrap="square" lIns="121900" tIns="60933" rIns="121900" bIns="60933" anchor="ctr" anchorCtr="0">
              <a:noAutofit/>
            </a:bodyPr>
            <a:lstStyle/>
            <a:p>
              <a:pPr algn="ctr">
                <a:buClr>
                  <a:srgbClr val="434343"/>
                </a:buClr>
                <a:buSzPts val="900"/>
              </a:pPr>
              <a:r>
                <a:rPr lang="de-CH" sz="1000" dirty="0">
                  <a:solidFill>
                    <a:srgbClr val="434343"/>
                  </a:solidFill>
                  <a:latin typeface="Century Gothic"/>
                  <a:ea typeface="Century Gothic"/>
                  <a:cs typeface="Century Gothic"/>
                  <a:sym typeface="Century Gothic"/>
                </a:rPr>
                <a:t>AUDIT</a:t>
              </a:r>
              <a:endParaRPr sz="1000" dirty="0">
                <a:solidFill>
                  <a:srgbClr val="434343"/>
                </a:solidFill>
                <a:latin typeface="Century Gothic"/>
                <a:ea typeface="Century Gothic"/>
                <a:cs typeface="Century Gothic"/>
                <a:sym typeface="Century Gothic"/>
              </a:endParaRPr>
            </a:p>
          </p:txBody>
        </p:sp>
        <p:sp>
          <p:nvSpPr>
            <p:cNvPr id="34" name="Google Shape;1788;p98"/>
            <p:cNvSpPr/>
            <p:nvPr/>
          </p:nvSpPr>
          <p:spPr>
            <a:xfrm>
              <a:off x="5492925" y="5826372"/>
              <a:ext cx="1208000" cy="435600"/>
            </a:xfrm>
            <a:prstGeom prst="rect">
              <a:avLst/>
            </a:prstGeom>
            <a:solidFill>
              <a:srgbClr val="F7376E"/>
            </a:solidFill>
            <a:ln>
              <a:noFill/>
            </a:ln>
          </p:spPr>
          <p:txBody>
            <a:bodyPr spcFirstLastPara="1" wrap="square" lIns="121900" tIns="60933" rIns="121900" bIns="60933" anchor="ctr" anchorCtr="0">
              <a:noAutofit/>
            </a:bodyPr>
            <a:lstStyle/>
            <a:p>
              <a:pPr algn="ctr">
                <a:buClr>
                  <a:srgbClr val="FFFFFF"/>
                </a:buClr>
                <a:buSzPts val="1000"/>
              </a:pPr>
              <a:r>
                <a:rPr lang="de-CH" sz="1050">
                  <a:solidFill>
                    <a:srgbClr val="FFFFFF"/>
                  </a:solidFill>
                  <a:latin typeface="Century Gothic"/>
                  <a:ea typeface="Century Gothic"/>
                  <a:cs typeface="Century Gothic"/>
                  <a:sym typeface="Century Gothic"/>
                </a:rPr>
                <a:t>Ana </a:t>
              </a:r>
              <a:endParaRPr sz="1100">
                <a:solidFill>
                  <a:schemeClr val="dk1"/>
                </a:solidFill>
                <a:latin typeface="Century Gothic"/>
                <a:ea typeface="Century Gothic"/>
                <a:cs typeface="Century Gothic"/>
                <a:sym typeface="Century Gothic"/>
              </a:endParaRPr>
            </a:p>
            <a:p>
              <a:pPr algn="ctr">
                <a:buClr>
                  <a:srgbClr val="FFFFFF"/>
                </a:buClr>
                <a:buSzPts val="1000"/>
              </a:pPr>
              <a:r>
                <a:rPr lang="de-CH" sz="1050">
                  <a:solidFill>
                    <a:srgbClr val="FFFFFF"/>
                  </a:solidFill>
                  <a:latin typeface="Century Gothic"/>
                  <a:ea typeface="Century Gothic"/>
                  <a:cs typeface="Century Gothic"/>
                  <a:sym typeface="Century Gothic"/>
                </a:rPr>
                <a:t>Musseli</a:t>
              </a:r>
              <a:endParaRPr sz="1050">
                <a:solidFill>
                  <a:srgbClr val="FFFFFF"/>
                </a:solidFill>
                <a:latin typeface="Century Gothic"/>
                <a:ea typeface="Century Gothic"/>
                <a:cs typeface="Century Gothic"/>
                <a:sym typeface="Century Gothic"/>
              </a:endParaRPr>
            </a:p>
          </p:txBody>
        </p:sp>
        <p:sp>
          <p:nvSpPr>
            <p:cNvPr id="35" name="Google Shape;1789;p98"/>
            <p:cNvSpPr/>
            <p:nvPr/>
          </p:nvSpPr>
          <p:spPr>
            <a:xfrm>
              <a:off x="6791870" y="6309493"/>
              <a:ext cx="1359683" cy="244314"/>
            </a:xfrm>
            <a:prstGeom prst="rect">
              <a:avLst/>
            </a:prstGeom>
            <a:noFill/>
            <a:ln>
              <a:noFill/>
            </a:ln>
          </p:spPr>
          <p:txBody>
            <a:bodyPr spcFirstLastPara="1" wrap="square" lIns="121900" tIns="60933" rIns="121900" bIns="60933" anchor="ctr" anchorCtr="0">
              <a:noAutofit/>
            </a:bodyPr>
            <a:lstStyle/>
            <a:p>
              <a:pPr algn="ctr">
                <a:buClr>
                  <a:srgbClr val="434343"/>
                </a:buClr>
                <a:buSzPts val="900"/>
              </a:pPr>
              <a:r>
                <a:rPr lang="de-CH" sz="1000" dirty="0">
                  <a:solidFill>
                    <a:srgbClr val="434343"/>
                  </a:solidFill>
                  <a:latin typeface="Century Gothic"/>
                  <a:ea typeface="Century Gothic"/>
                  <a:cs typeface="Century Gothic"/>
                  <a:sym typeface="Century Gothic"/>
                </a:rPr>
                <a:t>MARKETING</a:t>
              </a:r>
              <a:endParaRPr sz="1000" dirty="0">
                <a:solidFill>
                  <a:srgbClr val="434343"/>
                </a:solidFill>
                <a:latin typeface="Century Gothic"/>
                <a:ea typeface="Century Gothic"/>
                <a:cs typeface="Century Gothic"/>
                <a:sym typeface="Century Gothic"/>
              </a:endParaRPr>
            </a:p>
          </p:txBody>
        </p:sp>
        <p:sp>
          <p:nvSpPr>
            <p:cNvPr id="36" name="Google Shape;1790;p98"/>
            <p:cNvSpPr/>
            <p:nvPr/>
          </p:nvSpPr>
          <p:spPr>
            <a:xfrm>
              <a:off x="6812737" y="5826372"/>
              <a:ext cx="1208000" cy="435600"/>
            </a:xfrm>
            <a:prstGeom prst="rect">
              <a:avLst/>
            </a:prstGeom>
            <a:solidFill>
              <a:srgbClr val="F7376E"/>
            </a:solidFill>
            <a:ln>
              <a:noFill/>
            </a:ln>
          </p:spPr>
          <p:txBody>
            <a:bodyPr spcFirstLastPara="1" wrap="square" lIns="121900" tIns="60933" rIns="121900" bIns="60933" anchor="ctr" anchorCtr="0">
              <a:noAutofit/>
            </a:bodyPr>
            <a:lstStyle/>
            <a:p>
              <a:pPr algn="ctr">
                <a:buClr>
                  <a:srgbClr val="FFFFFF"/>
                </a:buClr>
                <a:buSzPts val="1000"/>
              </a:pPr>
              <a:r>
                <a:rPr lang="de-CH" sz="1050">
                  <a:solidFill>
                    <a:srgbClr val="FFFFFF"/>
                  </a:solidFill>
                  <a:latin typeface="Century Gothic"/>
                  <a:ea typeface="Century Gothic"/>
                  <a:cs typeface="Century Gothic"/>
                  <a:sym typeface="Century Gothic"/>
                </a:rPr>
                <a:t>Patricia Monteiro</a:t>
              </a:r>
              <a:endParaRPr sz="1100">
                <a:solidFill>
                  <a:schemeClr val="dk1"/>
                </a:solidFill>
                <a:latin typeface="Century Gothic"/>
                <a:ea typeface="Century Gothic"/>
                <a:cs typeface="Century Gothic"/>
                <a:sym typeface="Century Gothic"/>
              </a:endParaRPr>
            </a:p>
          </p:txBody>
        </p:sp>
        <p:sp>
          <p:nvSpPr>
            <p:cNvPr id="37" name="Google Shape;1791;p98"/>
            <p:cNvSpPr/>
            <p:nvPr/>
          </p:nvSpPr>
          <p:spPr>
            <a:xfrm>
              <a:off x="8256743" y="6297276"/>
              <a:ext cx="1234800" cy="278401"/>
            </a:xfrm>
            <a:prstGeom prst="rect">
              <a:avLst/>
            </a:prstGeom>
            <a:noFill/>
            <a:ln>
              <a:noFill/>
            </a:ln>
          </p:spPr>
          <p:txBody>
            <a:bodyPr spcFirstLastPara="1" wrap="square" lIns="121900" tIns="60933" rIns="121900" bIns="60933" anchor="ctr" anchorCtr="0">
              <a:noAutofit/>
            </a:bodyPr>
            <a:lstStyle/>
            <a:p>
              <a:pPr algn="ctr">
                <a:buClr>
                  <a:srgbClr val="434343"/>
                </a:buClr>
                <a:buSzPts val="900"/>
              </a:pPr>
              <a:r>
                <a:rPr lang="de-CH" sz="1000">
                  <a:solidFill>
                    <a:srgbClr val="434343"/>
                  </a:solidFill>
                  <a:latin typeface="Century Gothic"/>
                  <a:ea typeface="Century Gothic"/>
                  <a:cs typeface="Century Gothic"/>
                  <a:sym typeface="Century Gothic"/>
                </a:rPr>
                <a:t>LOGISTIC</a:t>
              </a:r>
              <a:endParaRPr sz="1000">
                <a:solidFill>
                  <a:srgbClr val="434343"/>
                </a:solidFill>
                <a:latin typeface="Century Gothic"/>
                <a:ea typeface="Century Gothic"/>
                <a:cs typeface="Century Gothic"/>
                <a:sym typeface="Century Gothic"/>
              </a:endParaRPr>
            </a:p>
          </p:txBody>
        </p:sp>
        <p:sp>
          <p:nvSpPr>
            <p:cNvPr id="38" name="Google Shape;1792;p98"/>
            <p:cNvSpPr/>
            <p:nvPr/>
          </p:nvSpPr>
          <p:spPr>
            <a:xfrm>
              <a:off x="8081707" y="5826372"/>
              <a:ext cx="1208000" cy="435600"/>
            </a:xfrm>
            <a:prstGeom prst="rect">
              <a:avLst/>
            </a:prstGeom>
            <a:solidFill>
              <a:srgbClr val="F7376E"/>
            </a:solidFill>
            <a:ln>
              <a:noFill/>
            </a:ln>
          </p:spPr>
          <p:txBody>
            <a:bodyPr spcFirstLastPara="1" wrap="square" lIns="121900" tIns="60933" rIns="121900" bIns="60933" anchor="ctr" anchorCtr="0">
              <a:noAutofit/>
            </a:bodyPr>
            <a:lstStyle/>
            <a:p>
              <a:pPr algn="ctr">
                <a:buClr>
                  <a:srgbClr val="FFFFFF"/>
                </a:buClr>
                <a:buSzPts val="1000"/>
              </a:pPr>
              <a:r>
                <a:rPr lang="de-CH" sz="1050">
                  <a:solidFill>
                    <a:srgbClr val="FFFFFF"/>
                  </a:solidFill>
                  <a:latin typeface="Century Gothic"/>
                  <a:ea typeface="Century Gothic"/>
                  <a:cs typeface="Century Gothic"/>
                  <a:sym typeface="Century Gothic"/>
                </a:rPr>
                <a:t>Mariana de Jesus</a:t>
              </a:r>
              <a:endParaRPr sz="1050">
                <a:solidFill>
                  <a:srgbClr val="FFFFFF"/>
                </a:solidFill>
                <a:latin typeface="Century Gothic"/>
                <a:ea typeface="Century Gothic"/>
                <a:cs typeface="Century Gothic"/>
                <a:sym typeface="Century Gothic"/>
              </a:endParaRPr>
            </a:p>
          </p:txBody>
        </p:sp>
        <p:sp>
          <p:nvSpPr>
            <p:cNvPr id="39" name="Google Shape;1793;p98"/>
            <p:cNvSpPr/>
            <p:nvPr/>
          </p:nvSpPr>
          <p:spPr>
            <a:xfrm>
              <a:off x="572055" y="6275407"/>
              <a:ext cx="1340401" cy="278401"/>
            </a:xfrm>
            <a:prstGeom prst="rect">
              <a:avLst/>
            </a:prstGeom>
            <a:noFill/>
            <a:ln>
              <a:noFill/>
            </a:ln>
          </p:spPr>
          <p:txBody>
            <a:bodyPr spcFirstLastPara="1" wrap="square" lIns="121900" tIns="60933" rIns="121900" bIns="60933" anchor="ctr" anchorCtr="0">
              <a:noAutofit/>
            </a:bodyPr>
            <a:lstStyle/>
            <a:p>
              <a:pPr algn="ctr">
                <a:buClr>
                  <a:srgbClr val="434343"/>
                </a:buClr>
                <a:buSzPts val="900"/>
              </a:pPr>
              <a:r>
                <a:rPr lang="de-CH" sz="1000" dirty="0">
                  <a:solidFill>
                    <a:srgbClr val="434343"/>
                  </a:solidFill>
                  <a:latin typeface="Century Gothic"/>
                  <a:ea typeface="Century Gothic"/>
                  <a:cs typeface="Century Gothic"/>
                  <a:sym typeface="Century Gothic"/>
                </a:rPr>
                <a:t>SUPPLY</a:t>
              </a:r>
              <a:endParaRPr sz="1000" dirty="0">
                <a:solidFill>
                  <a:srgbClr val="434343"/>
                </a:solidFill>
                <a:latin typeface="Century Gothic"/>
                <a:ea typeface="Century Gothic"/>
                <a:cs typeface="Century Gothic"/>
                <a:sym typeface="Century Gothic"/>
              </a:endParaRPr>
            </a:p>
          </p:txBody>
        </p:sp>
        <p:sp>
          <p:nvSpPr>
            <p:cNvPr id="40" name="Google Shape;1794;p98"/>
            <p:cNvSpPr/>
            <p:nvPr/>
          </p:nvSpPr>
          <p:spPr>
            <a:xfrm>
              <a:off x="318767" y="5826140"/>
              <a:ext cx="1231600" cy="436000"/>
            </a:xfrm>
            <a:prstGeom prst="rect">
              <a:avLst/>
            </a:prstGeom>
            <a:solidFill>
              <a:srgbClr val="F7376E"/>
            </a:solidFill>
            <a:ln>
              <a:noFill/>
            </a:ln>
          </p:spPr>
          <p:txBody>
            <a:bodyPr spcFirstLastPara="1" wrap="square" lIns="121900" tIns="60933" rIns="121900" bIns="60933" anchor="ctr" anchorCtr="0">
              <a:noAutofit/>
            </a:bodyPr>
            <a:lstStyle/>
            <a:p>
              <a:pPr algn="ctr">
                <a:buClr>
                  <a:srgbClr val="FFFFFF"/>
                </a:buClr>
                <a:buSzPts val="1000"/>
              </a:pPr>
              <a:r>
                <a:rPr lang="de-CH" sz="1050">
                  <a:solidFill>
                    <a:srgbClr val="FFFFFF"/>
                  </a:solidFill>
                  <a:latin typeface="Century Gothic"/>
                  <a:ea typeface="Century Gothic"/>
                  <a:cs typeface="Century Gothic"/>
                  <a:sym typeface="Century Gothic"/>
                </a:rPr>
                <a:t>César Colucci</a:t>
              </a:r>
              <a:endParaRPr sz="1050">
                <a:solidFill>
                  <a:srgbClr val="FFFFFF"/>
                </a:solidFill>
                <a:latin typeface="Century Gothic"/>
                <a:ea typeface="Century Gothic"/>
                <a:cs typeface="Century Gothic"/>
                <a:sym typeface="Century Gothic"/>
              </a:endParaRPr>
            </a:p>
          </p:txBody>
        </p:sp>
        <p:pic>
          <p:nvPicPr>
            <p:cNvPr id="41" name="Google Shape;1795;p98"/>
            <p:cNvPicPr preferRelativeResize="0"/>
            <p:nvPr/>
          </p:nvPicPr>
          <p:blipFill rotWithShape="1">
            <a:blip r:embed="rId9">
              <a:alphaModFix/>
            </a:blip>
            <a:srcRect t="23931" r="20603"/>
            <a:stretch/>
          </p:blipFill>
          <p:spPr>
            <a:xfrm>
              <a:off x="9432536" y="4570621"/>
              <a:ext cx="1152400" cy="1130000"/>
            </a:xfrm>
            <a:prstGeom prst="ellipse">
              <a:avLst/>
            </a:prstGeom>
            <a:noFill/>
            <a:ln>
              <a:noFill/>
            </a:ln>
          </p:spPr>
        </p:pic>
        <p:sp>
          <p:nvSpPr>
            <p:cNvPr id="42" name="Google Shape;1796;p98"/>
            <p:cNvSpPr/>
            <p:nvPr/>
          </p:nvSpPr>
          <p:spPr>
            <a:xfrm>
              <a:off x="9529175" y="6294885"/>
              <a:ext cx="1231599" cy="278401"/>
            </a:xfrm>
            <a:prstGeom prst="rect">
              <a:avLst/>
            </a:prstGeom>
            <a:noFill/>
            <a:ln>
              <a:noFill/>
            </a:ln>
          </p:spPr>
          <p:txBody>
            <a:bodyPr spcFirstLastPara="1" wrap="square" lIns="121900" tIns="60933" rIns="121900" bIns="60933" anchor="ctr" anchorCtr="0">
              <a:noAutofit/>
            </a:bodyPr>
            <a:lstStyle/>
            <a:p>
              <a:pPr algn="ctr">
                <a:buClr>
                  <a:srgbClr val="434343"/>
                </a:buClr>
                <a:buSzPts val="900"/>
              </a:pPr>
              <a:r>
                <a:rPr lang="de-CH" sz="1000">
                  <a:solidFill>
                    <a:srgbClr val="434343"/>
                  </a:solidFill>
                  <a:latin typeface="Century Gothic"/>
                  <a:ea typeface="Century Gothic"/>
                  <a:cs typeface="Century Gothic"/>
                  <a:sym typeface="Century Gothic"/>
                </a:rPr>
                <a:t>SALES</a:t>
              </a:r>
              <a:endParaRPr sz="1000">
                <a:solidFill>
                  <a:srgbClr val="434343"/>
                </a:solidFill>
                <a:latin typeface="Century Gothic"/>
                <a:ea typeface="Century Gothic"/>
                <a:cs typeface="Century Gothic"/>
                <a:sym typeface="Century Gothic"/>
              </a:endParaRPr>
            </a:p>
          </p:txBody>
        </p:sp>
        <p:sp>
          <p:nvSpPr>
            <p:cNvPr id="43" name="Google Shape;1797;p98"/>
            <p:cNvSpPr/>
            <p:nvPr/>
          </p:nvSpPr>
          <p:spPr>
            <a:xfrm>
              <a:off x="9368475" y="5800608"/>
              <a:ext cx="1231600" cy="436000"/>
            </a:xfrm>
            <a:prstGeom prst="rect">
              <a:avLst/>
            </a:prstGeom>
            <a:solidFill>
              <a:srgbClr val="F7376E"/>
            </a:solidFill>
            <a:ln>
              <a:noFill/>
            </a:ln>
          </p:spPr>
          <p:txBody>
            <a:bodyPr spcFirstLastPara="1" wrap="square" lIns="121900" tIns="60933" rIns="121900" bIns="60933" anchor="ctr" anchorCtr="0">
              <a:noAutofit/>
            </a:bodyPr>
            <a:lstStyle/>
            <a:p>
              <a:pPr algn="ctr">
                <a:buClr>
                  <a:srgbClr val="FFFFFF"/>
                </a:buClr>
                <a:buSzPts val="1000"/>
              </a:pPr>
              <a:r>
                <a:rPr lang="de-CH" sz="1050">
                  <a:solidFill>
                    <a:srgbClr val="FFFFFF"/>
                  </a:solidFill>
                  <a:latin typeface="Century Gothic"/>
                  <a:ea typeface="Century Gothic"/>
                  <a:cs typeface="Century Gothic"/>
                  <a:sym typeface="Century Gothic"/>
                </a:rPr>
                <a:t>Renato Gonçalves</a:t>
              </a:r>
              <a:endParaRPr sz="1050">
                <a:solidFill>
                  <a:srgbClr val="FFFFFF"/>
                </a:solidFill>
                <a:latin typeface="Century Gothic"/>
                <a:ea typeface="Century Gothic"/>
                <a:cs typeface="Century Gothic"/>
                <a:sym typeface="Century Gothic"/>
              </a:endParaRPr>
            </a:p>
          </p:txBody>
        </p:sp>
        <p:pic>
          <p:nvPicPr>
            <p:cNvPr id="44" name="Google Shape;1798;p98"/>
            <p:cNvPicPr preferRelativeResize="0"/>
            <p:nvPr/>
          </p:nvPicPr>
          <p:blipFill rotWithShape="1">
            <a:blip r:embed="rId10">
              <a:alphaModFix/>
            </a:blip>
            <a:srcRect/>
            <a:stretch/>
          </p:blipFill>
          <p:spPr>
            <a:xfrm>
              <a:off x="10660317" y="4519861"/>
              <a:ext cx="1248000" cy="1146800"/>
            </a:xfrm>
            <a:prstGeom prst="ellipse">
              <a:avLst/>
            </a:prstGeom>
            <a:noFill/>
            <a:ln>
              <a:noFill/>
            </a:ln>
          </p:spPr>
        </p:pic>
        <p:sp>
          <p:nvSpPr>
            <p:cNvPr id="45" name="Google Shape;1799;p98"/>
            <p:cNvSpPr/>
            <p:nvPr/>
          </p:nvSpPr>
          <p:spPr>
            <a:xfrm>
              <a:off x="10536565" y="6290775"/>
              <a:ext cx="1650804" cy="208153"/>
            </a:xfrm>
            <a:prstGeom prst="rect">
              <a:avLst/>
            </a:prstGeom>
            <a:noFill/>
            <a:ln>
              <a:noFill/>
            </a:ln>
          </p:spPr>
          <p:txBody>
            <a:bodyPr spcFirstLastPara="1" wrap="square" lIns="121900" tIns="60933" rIns="121900" bIns="60933" anchor="ctr" anchorCtr="0">
              <a:noAutofit/>
            </a:bodyPr>
            <a:lstStyle/>
            <a:p>
              <a:pPr algn="ctr">
                <a:buClr>
                  <a:srgbClr val="434343"/>
                </a:buClr>
                <a:buSzPts val="900"/>
              </a:pPr>
              <a:r>
                <a:rPr lang="de-CH" sz="1000" dirty="0">
                  <a:solidFill>
                    <a:srgbClr val="434343"/>
                  </a:solidFill>
                  <a:latin typeface="Century Gothic"/>
                  <a:ea typeface="Century Gothic"/>
                  <a:cs typeface="Century Gothic"/>
                  <a:sym typeface="Century Gothic"/>
                </a:rPr>
                <a:t>COMPLIANCE</a:t>
              </a:r>
              <a:endParaRPr sz="1000" dirty="0">
                <a:solidFill>
                  <a:srgbClr val="434343"/>
                </a:solidFill>
                <a:latin typeface="Century Gothic"/>
                <a:ea typeface="Century Gothic"/>
                <a:cs typeface="Century Gothic"/>
                <a:sym typeface="Century Gothic"/>
              </a:endParaRPr>
            </a:p>
          </p:txBody>
        </p:sp>
        <p:sp>
          <p:nvSpPr>
            <p:cNvPr id="46" name="Google Shape;1800;p98"/>
            <p:cNvSpPr/>
            <p:nvPr/>
          </p:nvSpPr>
          <p:spPr>
            <a:xfrm>
              <a:off x="10693816" y="5782540"/>
              <a:ext cx="1231600" cy="436000"/>
            </a:xfrm>
            <a:prstGeom prst="rect">
              <a:avLst/>
            </a:prstGeom>
            <a:solidFill>
              <a:srgbClr val="F7376E"/>
            </a:solidFill>
            <a:ln>
              <a:noFill/>
            </a:ln>
          </p:spPr>
          <p:txBody>
            <a:bodyPr spcFirstLastPara="1" wrap="square" lIns="121900" tIns="60933" rIns="121900" bIns="60933" anchor="ctr" anchorCtr="0">
              <a:noAutofit/>
            </a:bodyPr>
            <a:lstStyle/>
            <a:p>
              <a:pPr algn="ctr">
                <a:buClr>
                  <a:srgbClr val="FFFFFF"/>
                </a:buClr>
                <a:buSzPts val="1000"/>
              </a:pPr>
              <a:r>
                <a:rPr lang="de-CH" sz="1050">
                  <a:solidFill>
                    <a:srgbClr val="FFFFFF"/>
                  </a:solidFill>
                  <a:latin typeface="Century Gothic"/>
                  <a:ea typeface="Century Gothic"/>
                  <a:cs typeface="Century Gothic"/>
                  <a:sym typeface="Century Gothic"/>
                </a:rPr>
                <a:t>Leonardo Crivari</a:t>
              </a:r>
              <a:endParaRPr sz="1050">
                <a:solidFill>
                  <a:srgbClr val="FFFFFF"/>
                </a:solidFill>
                <a:latin typeface="Century Gothic"/>
                <a:ea typeface="Century Gothic"/>
                <a:cs typeface="Century Gothic"/>
                <a:sym typeface="Century Gothic"/>
              </a:endParaRPr>
            </a:p>
          </p:txBody>
        </p:sp>
        <p:pic>
          <p:nvPicPr>
            <p:cNvPr id="47" name="Google Shape;1801;p98"/>
            <p:cNvPicPr preferRelativeResize="0"/>
            <p:nvPr/>
          </p:nvPicPr>
          <p:blipFill rotWithShape="1">
            <a:blip r:embed="rId11">
              <a:alphaModFix/>
            </a:blip>
            <a:srcRect/>
            <a:stretch/>
          </p:blipFill>
          <p:spPr>
            <a:xfrm>
              <a:off x="6811131" y="4561448"/>
              <a:ext cx="1198400" cy="1198400"/>
            </a:xfrm>
            <a:prstGeom prst="ellipse">
              <a:avLst/>
            </a:prstGeom>
            <a:noFill/>
            <a:ln>
              <a:noFill/>
            </a:ln>
          </p:spPr>
        </p:pic>
        <p:pic>
          <p:nvPicPr>
            <p:cNvPr id="48" name="Google Shape;1803;p98"/>
            <p:cNvPicPr preferRelativeResize="0"/>
            <p:nvPr/>
          </p:nvPicPr>
          <p:blipFill rotWithShape="1">
            <a:blip r:embed="rId12">
              <a:alphaModFix/>
            </a:blip>
            <a:srcRect/>
            <a:stretch/>
          </p:blipFill>
          <p:spPr>
            <a:xfrm>
              <a:off x="1616959" y="4542861"/>
              <a:ext cx="1198400" cy="1198400"/>
            </a:xfrm>
            <a:prstGeom prst="ellipse">
              <a:avLst/>
            </a:prstGeom>
            <a:noFill/>
            <a:ln>
              <a:noFill/>
            </a:ln>
          </p:spPr>
        </p:pic>
        <p:sp>
          <p:nvSpPr>
            <p:cNvPr id="49" name="Google Shape;1804;p98"/>
            <p:cNvSpPr/>
            <p:nvPr/>
          </p:nvSpPr>
          <p:spPr>
            <a:xfrm>
              <a:off x="1626394" y="6314698"/>
              <a:ext cx="1234800" cy="278401"/>
            </a:xfrm>
            <a:prstGeom prst="rect">
              <a:avLst/>
            </a:prstGeom>
            <a:noFill/>
            <a:ln>
              <a:noFill/>
            </a:ln>
          </p:spPr>
          <p:txBody>
            <a:bodyPr spcFirstLastPara="1" wrap="square" lIns="121900" tIns="60933" rIns="121900" bIns="60933" anchor="ctr" anchorCtr="0">
              <a:noAutofit/>
            </a:bodyPr>
            <a:lstStyle/>
            <a:p>
              <a:pPr algn="ctr">
                <a:buClr>
                  <a:srgbClr val="434343"/>
                </a:buClr>
                <a:buSzPts val="900"/>
              </a:pPr>
              <a:r>
                <a:rPr lang="de-CH" sz="1000">
                  <a:solidFill>
                    <a:srgbClr val="434343"/>
                  </a:solidFill>
                  <a:latin typeface="Century Gothic"/>
                  <a:ea typeface="Century Gothic"/>
                  <a:cs typeface="Century Gothic"/>
                  <a:sym typeface="Century Gothic"/>
                </a:rPr>
                <a:t>HR</a:t>
              </a:r>
              <a:endParaRPr sz="1000">
                <a:solidFill>
                  <a:srgbClr val="434343"/>
                </a:solidFill>
                <a:latin typeface="Century Gothic"/>
                <a:ea typeface="Century Gothic"/>
                <a:cs typeface="Century Gothic"/>
                <a:sym typeface="Century Gothic"/>
              </a:endParaRPr>
            </a:p>
          </p:txBody>
        </p:sp>
        <p:sp>
          <p:nvSpPr>
            <p:cNvPr id="50" name="Google Shape;1805;p98"/>
            <p:cNvSpPr/>
            <p:nvPr/>
          </p:nvSpPr>
          <p:spPr>
            <a:xfrm>
              <a:off x="1597412" y="5830223"/>
              <a:ext cx="1208000" cy="435600"/>
            </a:xfrm>
            <a:prstGeom prst="rect">
              <a:avLst/>
            </a:prstGeom>
            <a:solidFill>
              <a:srgbClr val="F7376E"/>
            </a:solidFill>
            <a:ln>
              <a:noFill/>
            </a:ln>
          </p:spPr>
          <p:txBody>
            <a:bodyPr spcFirstLastPara="1" wrap="square" lIns="121900" tIns="60933" rIns="121900" bIns="60933" anchor="ctr" anchorCtr="0">
              <a:noAutofit/>
            </a:bodyPr>
            <a:lstStyle/>
            <a:p>
              <a:pPr algn="ctr">
                <a:buClr>
                  <a:srgbClr val="FFFFFF"/>
                </a:buClr>
                <a:buSzPts val="1000"/>
              </a:pPr>
              <a:r>
                <a:rPr lang="de-CH" sz="1050">
                  <a:solidFill>
                    <a:srgbClr val="FFFFFF"/>
                  </a:solidFill>
                  <a:latin typeface="Century Gothic"/>
                  <a:ea typeface="Century Gothic"/>
                  <a:cs typeface="Century Gothic"/>
                  <a:sym typeface="Century Gothic"/>
                </a:rPr>
                <a:t>Anderson Hass</a:t>
              </a:r>
              <a:endParaRPr sz="1050">
                <a:solidFill>
                  <a:srgbClr val="FFFFFF"/>
                </a:solidFill>
                <a:latin typeface="Century Gothic"/>
                <a:ea typeface="Century Gothic"/>
                <a:cs typeface="Century Gothic"/>
                <a:sym typeface="Century Gothic"/>
              </a:endParaRPr>
            </a:p>
          </p:txBody>
        </p:sp>
        <p:pic>
          <p:nvPicPr>
            <p:cNvPr id="51" name="Google Shape;1806;p98" descr="A person posing for the camera&#10;&#10;Description generated with very high confidence"/>
            <p:cNvPicPr preferRelativeResize="0"/>
            <p:nvPr/>
          </p:nvPicPr>
          <p:blipFill rotWithShape="1">
            <a:blip r:embed="rId13">
              <a:alphaModFix/>
            </a:blip>
            <a:srcRect/>
            <a:stretch/>
          </p:blipFill>
          <p:spPr>
            <a:xfrm>
              <a:off x="9466752" y="1857907"/>
              <a:ext cx="1152400" cy="1152400"/>
            </a:xfrm>
            <a:prstGeom prst="ellipse">
              <a:avLst/>
            </a:prstGeom>
            <a:noFill/>
            <a:ln>
              <a:noFill/>
            </a:ln>
          </p:spPr>
        </p:pic>
        <p:sp>
          <p:nvSpPr>
            <p:cNvPr id="52" name="Google Shape;1807;p98"/>
            <p:cNvSpPr/>
            <p:nvPr/>
          </p:nvSpPr>
          <p:spPr>
            <a:xfrm>
              <a:off x="1435500" y="3620602"/>
              <a:ext cx="1478000" cy="436000"/>
            </a:xfrm>
            <a:prstGeom prst="rect">
              <a:avLst/>
            </a:prstGeom>
            <a:noFill/>
            <a:ln>
              <a:noFill/>
            </a:ln>
          </p:spPr>
          <p:txBody>
            <a:bodyPr spcFirstLastPara="1" wrap="square" lIns="121900" tIns="60933" rIns="121900" bIns="60933" anchor="ctr" anchorCtr="0">
              <a:noAutofit/>
            </a:bodyPr>
            <a:lstStyle/>
            <a:p>
              <a:pPr algn="ctr">
                <a:buClr>
                  <a:srgbClr val="434343"/>
                </a:buClr>
                <a:buSzPts val="900"/>
              </a:pPr>
              <a:r>
                <a:rPr lang="de-CH" sz="1000">
                  <a:solidFill>
                    <a:srgbClr val="434343"/>
                  </a:solidFill>
                  <a:latin typeface="Century Gothic"/>
                  <a:ea typeface="Century Gothic"/>
                  <a:cs typeface="Century Gothic"/>
                  <a:sym typeface="Century Gothic"/>
                </a:rPr>
                <a:t>LIFELONG LEARNING</a:t>
              </a:r>
              <a:endParaRPr sz="1000">
                <a:solidFill>
                  <a:srgbClr val="434343"/>
                </a:solidFill>
                <a:latin typeface="Century Gothic"/>
                <a:ea typeface="Century Gothic"/>
                <a:cs typeface="Century Gothic"/>
                <a:sym typeface="Century Gothic"/>
              </a:endParaRPr>
            </a:p>
          </p:txBody>
        </p:sp>
        <p:sp>
          <p:nvSpPr>
            <p:cNvPr id="53" name="Google Shape;1808;p98"/>
            <p:cNvSpPr/>
            <p:nvPr/>
          </p:nvSpPr>
          <p:spPr>
            <a:xfrm>
              <a:off x="1493665" y="3092191"/>
              <a:ext cx="1231600" cy="436000"/>
            </a:xfrm>
            <a:prstGeom prst="rect">
              <a:avLst/>
            </a:prstGeom>
            <a:solidFill>
              <a:srgbClr val="721DD4"/>
            </a:solidFill>
            <a:ln>
              <a:noFill/>
            </a:ln>
          </p:spPr>
          <p:txBody>
            <a:bodyPr spcFirstLastPara="1" wrap="square" lIns="121900" tIns="60933" rIns="121900" bIns="60933" anchor="ctr" anchorCtr="0">
              <a:noAutofit/>
            </a:bodyPr>
            <a:lstStyle/>
            <a:p>
              <a:pPr algn="ctr">
                <a:buClr>
                  <a:srgbClr val="FFFFFF"/>
                </a:buClr>
                <a:buSzPts val="1000"/>
              </a:pPr>
              <a:r>
                <a:rPr lang="de-CH" sz="1050">
                  <a:solidFill>
                    <a:srgbClr val="FFFFFF"/>
                  </a:solidFill>
                  <a:latin typeface="Century Gothic"/>
                  <a:ea typeface="Century Gothic"/>
                  <a:cs typeface="Century Gothic"/>
                  <a:sym typeface="Century Gothic"/>
                </a:rPr>
                <a:t>Vinicius Sant'Ana</a:t>
              </a:r>
              <a:endParaRPr sz="1050">
                <a:solidFill>
                  <a:srgbClr val="FFFFFF"/>
                </a:solidFill>
                <a:latin typeface="Century Gothic"/>
                <a:ea typeface="Century Gothic"/>
                <a:cs typeface="Century Gothic"/>
                <a:sym typeface="Century Gothic"/>
              </a:endParaRPr>
            </a:p>
          </p:txBody>
        </p:sp>
        <p:pic>
          <p:nvPicPr>
            <p:cNvPr id="54" name="Google Shape;1809;p98"/>
            <p:cNvPicPr preferRelativeResize="0"/>
            <p:nvPr/>
          </p:nvPicPr>
          <p:blipFill rotWithShape="1">
            <a:blip r:embed="rId14">
              <a:alphaModFix/>
            </a:blip>
            <a:srcRect/>
            <a:stretch/>
          </p:blipFill>
          <p:spPr>
            <a:xfrm>
              <a:off x="2849633" y="1862677"/>
              <a:ext cx="1152400" cy="1152400"/>
            </a:xfrm>
            <a:prstGeom prst="ellipse">
              <a:avLst/>
            </a:prstGeom>
            <a:noFill/>
            <a:ln>
              <a:noFill/>
            </a:ln>
          </p:spPr>
        </p:pic>
        <p:sp>
          <p:nvSpPr>
            <p:cNvPr id="56" name="Google Shape;1810;p98"/>
            <p:cNvSpPr/>
            <p:nvPr/>
          </p:nvSpPr>
          <p:spPr>
            <a:xfrm>
              <a:off x="2715231" y="3662719"/>
              <a:ext cx="1578801" cy="278401"/>
            </a:xfrm>
            <a:prstGeom prst="rect">
              <a:avLst/>
            </a:prstGeom>
            <a:noFill/>
            <a:ln>
              <a:noFill/>
            </a:ln>
          </p:spPr>
          <p:txBody>
            <a:bodyPr spcFirstLastPara="1" wrap="square" lIns="121900" tIns="60933" rIns="121900" bIns="60933" anchor="ctr" anchorCtr="0">
              <a:noAutofit/>
            </a:bodyPr>
            <a:lstStyle/>
            <a:p>
              <a:pPr algn="ctr">
                <a:buClr>
                  <a:srgbClr val="434343"/>
                </a:buClr>
                <a:buSzPts val="900"/>
              </a:pPr>
              <a:r>
                <a:rPr lang="de-CH" sz="900">
                  <a:solidFill>
                    <a:srgbClr val="434343"/>
                  </a:solidFill>
                  <a:latin typeface="Century Gothic"/>
                  <a:ea typeface="Century Gothic"/>
                  <a:cs typeface="Century Gothic"/>
                  <a:sym typeface="Century Gothic"/>
                </a:rPr>
                <a:t>ED. BÁSICA - ESCOLAS PREMIUM</a:t>
              </a:r>
              <a:endParaRPr sz="900">
                <a:solidFill>
                  <a:srgbClr val="434343"/>
                </a:solidFill>
                <a:latin typeface="Century Gothic"/>
                <a:ea typeface="Century Gothic"/>
                <a:cs typeface="Century Gothic"/>
                <a:sym typeface="Century Gothic"/>
              </a:endParaRPr>
            </a:p>
          </p:txBody>
        </p:sp>
        <p:sp>
          <p:nvSpPr>
            <p:cNvPr id="57" name="Google Shape;1811;p98"/>
            <p:cNvSpPr/>
            <p:nvPr/>
          </p:nvSpPr>
          <p:spPr>
            <a:xfrm>
              <a:off x="2841221" y="3092191"/>
              <a:ext cx="1231600" cy="436000"/>
            </a:xfrm>
            <a:prstGeom prst="rect">
              <a:avLst/>
            </a:prstGeom>
            <a:solidFill>
              <a:srgbClr val="721DD4"/>
            </a:solidFill>
            <a:ln>
              <a:noFill/>
            </a:ln>
          </p:spPr>
          <p:txBody>
            <a:bodyPr spcFirstLastPara="1" wrap="square" lIns="121900" tIns="60933" rIns="121900" bIns="60933" anchor="ctr" anchorCtr="0">
              <a:noAutofit/>
            </a:bodyPr>
            <a:lstStyle/>
            <a:p>
              <a:pPr algn="ctr">
                <a:buClr>
                  <a:srgbClr val="FFFFFF"/>
                </a:buClr>
                <a:buSzPts val="1000"/>
              </a:pPr>
              <a:r>
                <a:rPr lang="de-CH" sz="1050">
                  <a:solidFill>
                    <a:srgbClr val="FFFFFF"/>
                  </a:solidFill>
                  <a:latin typeface="Century Gothic"/>
                  <a:ea typeface="Century Gothic"/>
                  <a:cs typeface="Century Gothic"/>
                  <a:sym typeface="Century Gothic"/>
                </a:rPr>
                <a:t>Guiliano Amaral</a:t>
              </a:r>
              <a:endParaRPr sz="1050">
                <a:solidFill>
                  <a:srgbClr val="FFFFFF"/>
                </a:solidFill>
                <a:latin typeface="Century Gothic"/>
                <a:ea typeface="Century Gothic"/>
                <a:cs typeface="Century Gothic"/>
                <a:sym typeface="Century Gothic"/>
              </a:endParaRPr>
            </a:p>
          </p:txBody>
        </p:sp>
        <p:sp>
          <p:nvSpPr>
            <p:cNvPr id="58" name="Google Shape;1812;p98"/>
            <p:cNvSpPr/>
            <p:nvPr/>
          </p:nvSpPr>
          <p:spPr>
            <a:xfrm>
              <a:off x="9380267" y="3620601"/>
              <a:ext cx="1400595" cy="261098"/>
            </a:xfrm>
            <a:prstGeom prst="rect">
              <a:avLst/>
            </a:prstGeom>
            <a:noFill/>
            <a:ln>
              <a:noFill/>
            </a:ln>
          </p:spPr>
          <p:txBody>
            <a:bodyPr spcFirstLastPara="1" wrap="square" lIns="121900" tIns="60933" rIns="121900" bIns="60933" anchor="ctr" anchorCtr="0">
              <a:noAutofit/>
            </a:bodyPr>
            <a:lstStyle/>
            <a:p>
              <a:pPr algn="ctr">
                <a:buClr>
                  <a:srgbClr val="434343"/>
                </a:buClr>
                <a:buSzPts val="900"/>
              </a:pPr>
              <a:r>
                <a:rPr lang="de-CH" sz="1000" dirty="0">
                  <a:solidFill>
                    <a:srgbClr val="434343"/>
                  </a:solidFill>
                  <a:latin typeface="Century Gothic"/>
                  <a:ea typeface="Century Gothic"/>
                  <a:cs typeface="Century Gothic"/>
                  <a:sym typeface="Century Gothic"/>
                </a:rPr>
                <a:t>TECH CORP</a:t>
              </a:r>
              <a:endParaRPr sz="1000" dirty="0">
                <a:solidFill>
                  <a:srgbClr val="434343"/>
                </a:solidFill>
                <a:latin typeface="Century Gothic"/>
                <a:ea typeface="Century Gothic"/>
                <a:cs typeface="Century Gothic"/>
                <a:sym typeface="Century Gothic"/>
              </a:endParaRPr>
            </a:p>
          </p:txBody>
        </p:sp>
        <p:sp>
          <p:nvSpPr>
            <p:cNvPr id="59" name="Google Shape;1813;p98"/>
            <p:cNvSpPr/>
            <p:nvPr/>
          </p:nvSpPr>
          <p:spPr>
            <a:xfrm>
              <a:off x="9471873" y="3061676"/>
              <a:ext cx="1231600" cy="436000"/>
            </a:xfrm>
            <a:prstGeom prst="rect">
              <a:avLst/>
            </a:prstGeom>
            <a:solidFill>
              <a:schemeClr val="accent2"/>
            </a:solidFill>
            <a:ln>
              <a:noFill/>
            </a:ln>
          </p:spPr>
          <p:txBody>
            <a:bodyPr spcFirstLastPara="1" wrap="square" lIns="121900" tIns="60933" rIns="121900" bIns="60933" anchor="ctr" anchorCtr="0">
              <a:noAutofit/>
            </a:bodyPr>
            <a:lstStyle/>
            <a:p>
              <a:pPr algn="ctr">
                <a:buClr>
                  <a:srgbClr val="FFFFFF"/>
                </a:buClr>
                <a:buSzPts val="1000"/>
              </a:pPr>
              <a:r>
                <a:rPr lang="de-CH" sz="1050">
                  <a:solidFill>
                    <a:srgbClr val="FFFFFF"/>
                  </a:solidFill>
                  <a:latin typeface="Century Gothic"/>
                  <a:ea typeface="Century Gothic"/>
                  <a:cs typeface="Century Gothic"/>
                  <a:sym typeface="Century Gothic"/>
                </a:rPr>
                <a:t>Gonçalo Moreira</a:t>
              </a:r>
              <a:endParaRPr sz="1050">
                <a:solidFill>
                  <a:srgbClr val="FFFFFF"/>
                </a:solidFill>
                <a:latin typeface="Century Gothic"/>
                <a:ea typeface="Century Gothic"/>
                <a:cs typeface="Century Gothic"/>
                <a:sym typeface="Century Gothic"/>
              </a:endParaRPr>
            </a:p>
          </p:txBody>
        </p:sp>
        <p:pic>
          <p:nvPicPr>
            <p:cNvPr id="66" name="Google Shape;1814;p98"/>
            <p:cNvPicPr preferRelativeResize="0"/>
            <p:nvPr/>
          </p:nvPicPr>
          <p:blipFill rotWithShape="1">
            <a:blip r:embed="rId15">
              <a:alphaModFix/>
            </a:blip>
            <a:srcRect/>
            <a:stretch/>
          </p:blipFill>
          <p:spPr>
            <a:xfrm>
              <a:off x="1534944" y="1862257"/>
              <a:ext cx="1152400" cy="1152400"/>
            </a:xfrm>
            <a:prstGeom prst="ellipse">
              <a:avLst/>
            </a:prstGeom>
            <a:noFill/>
            <a:ln>
              <a:noFill/>
            </a:ln>
          </p:spPr>
        </p:pic>
        <p:pic>
          <p:nvPicPr>
            <p:cNvPr id="67" name="Google Shape;1815;p98"/>
            <p:cNvPicPr preferRelativeResize="0"/>
            <p:nvPr/>
          </p:nvPicPr>
          <p:blipFill rotWithShape="1">
            <a:blip r:embed="rId16">
              <a:alphaModFix/>
            </a:blip>
            <a:srcRect/>
            <a:stretch/>
          </p:blipFill>
          <p:spPr>
            <a:xfrm>
              <a:off x="10751540" y="1891043"/>
              <a:ext cx="1102800" cy="1139200"/>
            </a:xfrm>
            <a:prstGeom prst="ellipse">
              <a:avLst/>
            </a:prstGeom>
            <a:noFill/>
            <a:ln>
              <a:noFill/>
            </a:ln>
          </p:spPr>
        </p:pic>
        <p:sp>
          <p:nvSpPr>
            <p:cNvPr id="68" name="Google Shape;1816;p98"/>
            <p:cNvSpPr/>
            <p:nvPr/>
          </p:nvSpPr>
          <p:spPr>
            <a:xfrm>
              <a:off x="10742805" y="3060559"/>
              <a:ext cx="1198400" cy="435600"/>
            </a:xfrm>
            <a:prstGeom prst="rect">
              <a:avLst/>
            </a:prstGeom>
            <a:solidFill>
              <a:schemeClr val="accent2"/>
            </a:solidFill>
            <a:ln>
              <a:noFill/>
            </a:ln>
          </p:spPr>
          <p:txBody>
            <a:bodyPr spcFirstLastPara="1" wrap="square" lIns="121900" tIns="60933" rIns="121900" bIns="60933" anchor="ctr" anchorCtr="0">
              <a:noAutofit/>
            </a:bodyPr>
            <a:lstStyle/>
            <a:p>
              <a:pPr algn="ctr">
                <a:buClr>
                  <a:srgbClr val="FFFFFF"/>
                </a:buClr>
                <a:buSzPts val="1000"/>
              </a:pPr>
              <a:r>
                <a:rPr lang="de-CH" sz="1050">
                  <a:solidFill>
                    <a:srgbClr val="FFFFFF"/>
                  </a:solidFill>
                  <a:latin typeface="Century Gothic"/>
                  <a:ea typeface="Century Gothic"/>
                  <a:cs typeface="Century Gothic"/>
                  <a:sym typeface="Century Gothic"/>
                </a:rPr>
                <a:t>Ricardo Soler</a:t>
              </a:r>
              <a:endParaRPr sz="1050">
                <a:solidFill>
                  <a:srgbClr val="FFFFFF"/>
                </a:solidFill>
                <a:latin typeface="Century Gothic"/>
                <a:ea typeface="Century Gothic"/>
                <a:cs typeface="Century Gothic"/>
                <a:sym typeface="Century Gothic"/>
              </a:endParaRPr>
            </a:p>
          </p:txBody>
        </p:sp>
        <p:sp>
          <p:nvSpPr>
            <p:cNvPr id="69" name="Google Shape;1817;p98"/>
            <p:cNvSpPr/>
            <p:nvPr/>
          </p:nvSpPr>
          <p:spPr>
            <a:xfrm>
              <a:off x="10742803" y="3571033"/>
              <a:ext cx="1340401" cy="278401"/>
            </a:xfrm>
            <a:prstGeom prst="rect">
              <a:avLst/>
            </a:prstGeom>
            <a:noFill/>
            <a:ln>
              <a:noFill/>
            </a:ln>
          </p:spPr>
          <p:txBody>
            <a:bodyPr spcFirstLastPara="1" wrap="square" lIns="121900" tIns="60933" rIns="121900" bIns="60933" anchor="ctr" anchorCtr="0">
              <a:noAutofit/>
            </a:bodyPr>
            <a:lstStyle/>
            <a:p>
              <a:pPr algn="ctr">
                <a:buClr>
                  <a:srgbClr val="434343"/>
                </a:buClr>
                <a:buSzPts val="900"/>
              </a:pPr>
              <a:r>
                <a:rPr lang="de-CH" sz="1000">
                  <a:solidFill>
                    <a:srgbClr val="434343"/>
                  </a:solidFill>
                  <a:latin typeface="Century Gothic"/>
                  <a:ea typeface="Century Gothic"/>
                  <a:cs typeface="Century Gothic"/>
                  <a:sym typeface="Century Gothic"/>
                </a:rPr>
                <a:t>ANALYTICS</a:t>
              </a:r>
              <a:endParaRPr sz="1000">
                <a:solidFill>
                  <a:srgbClr val="434343"/>
                </a:solidFill>
                <a:latin typeface="Century Gothic"/>
                <a:ea typeface="Century Gothic"/>
                <a:cs typeface="Century Gothic"/>
                <a:sym typeface="Century Gothic"/>
              </a:endParaRPr>
            </a:p>
          </p:txBody>
        </p:sp>
        <p:sp>
          <p:nvSpPr>
            <p:cNvPr id="70" name="Google Shape;1818;p98"/>
            <p:cNvSpPr/>
            <p:nvPr/>
          </p:nvSpPr>
          <p:spPr>
            <a:xfrm>
              <a:off x="4062936" y="3682088"/>
              <a:ext cx="1439600" cy="278401"/>
            </a:xfrm>
            <a:prstGeom prst="rect">
              <a:avLst/>
            </a:prstGeom>
            <a:noFill/>
            <a:ln>
              <a:noFill/>
            </a:ln>
          </p:spPr>
          <p:txBody>
            <a:bodyPr spcFirstLastPara="1" wrap="square" lIns="121900" tIns="60933" rIns="121900" bIns="60933" anchor="ctr" anchorCtr="0">
              <a:noAutofit/>
            </a:bodyPr>
            <a:lstStyle/>
            <a:p>
              <a:pPr algn="ctr">
                <a:buClr>
                  <a:srgbClr val="434343"/>
                </a:buClr>
                <a:buSzPts val="900"/>
              </a:pPr>
              <a:r>
                <a:rPr lang="de-CH" sz="900">
                  <a:solidFill>
                    <a:srgbClr val="434343"/>
                  </a:solidFill>
                  <a:latin typeface="Century Gothic"/>
                  <a:ea typeface="Century Gothic"/>
                  <a:cs typeface="Century Gothic"/>
                  <a:sym typeface="Century Gothic"/>
                </a:rPr>
                <a:t>ED. BÁSICA - K12 SISTEMAS</a:t>
              </a:r>
              <a:endParaRPr sz="900">
                <a:solidFill>
                  <a:srgbClr val="434343"/>
                </a:solidFill>
                <a:latin typeface="Century Gothic"/>
                <a:ea typeface="Century Gothic"/>
                <a:cs typeface="Century Gothic"/>
                <a:sym typeface="Century Gothic"/>
              </a:endParaRPr>
            </a:p>
          </p:txBody>
        </p:sp>
        <p:sp>
          <p:nvSpPr>
            <p:cNvPr id="71" name="Google Shape;1819;p98"/>
            <p:cNvSpPr/>
            <p:nvPr/>
          </p:nvSpPr>
          <p:spPr>
            <a:xfrm>
              <a:off x="4131353" y="3078312"/>
              <a:ext cx="1208000" cy="435600"/>
            </a:xfrm>
            <a:prstGeom prst="rect">
              <a:avLst/>
            </a:prstGeom>
            <a:solidFill>
              <a:srgbClr val="721DD4"/>
            </a:solidFill>
            <a:ln>
              <a:noFill/>
            </a:ln>
          </p:spPr>
          <p:txBody>
            <a:bodyPr spcFirstLastPara="1" wrap="square" lIns="121900" tIns="60933" rIns="121900" bIns="60933" anchor="ctr" anchorCtr="0">
              <a:noAutofit/>
            </a:bodyPr>
            <a:lstStyle/>
            <a:p>
              <a:pPr algn="ctr">
                <a:buClr>
                  <a:srgbClr val="FFFFFF"/>
                </a:buClr>
                <a:buSzPts val="1000"/>
              </a:pPr>
              <a:r>
                <a:rPr lang="de-CH" sz="1050">
                  <a:solidFill>
                    <a:srgbClr val="FFFFFF"/>
                  </a:solidFill>
                  <a:latin typeface="Century Gothic"/>
                  <a:ea typeface="Century Gothic"/>
                  <a:cs typeface="Century Gothic"/>
                  <a:sym typeface="Century Gothic"/>
                </a:rPr>
                <a:t>Andre Medella</a:t>
              </a:r>
              <a:endParaRPr sz="1050">
                <a:solidFill>
                  <a:srgbClr val="FFFFFF"/>
                </a:solidFill>
                <a:latin typeface="Century Gothic"/>
                <a:ea typeface="Century Gothic"/>
                <a:cs typeface="Century Gothic"/>
                <a:sym typeface="Century Gothic"/>
              </a:endParaRPr>
            </a:p>
          </p:txBody>
        </p:sp>
        <p:pic>
          <p:nvPicPr>
            <p:cNvPr id="72" name="Google Shape;1820;p98"/>
            <p:cNvPicPr preferRelativeResize="0"/>
            <p:nvPr/>
          </p:nvPicPr>
          <p:blipFill>
            <a:blip r:embed="rId17">
              <a:alphaModFix/>
            </a:blip>
            <a:stretch>
              <a:fillRect/>
            </a:stretch>
          </p:blipFill>
          <p:spPr>
            <a:xfrm>
              <a:off x="4125452" y="1814715"/>
              <a:ext cx="1198400" cy="1198400"/>
            </a:xfrm>
            <a:prstGeom prst="ellipse">
              <a:avLst/>
            </a:prstGeom>
            <a:noFill/>
            <a:ln>
              <a:noFill/>
            </a:ln>
          </p:spPr>
        </p:pic>
        <p:pic>
          <p:nvPicPr>
            <p:cNvPr id="73" name="Google Shape;1821;p98"/>
            <p:cNvPicPr preferRelativeResize="0"/>
            <p:nvPr/>
          </p:nvPicPr>
          <p:blipFill rotWithShape="1">
            <a:blip r:embed="rId18">
              <a:alphaModFix/>
            </a:blip>
            <a:srcRect/>
            <a:stretch/>
          </p:blipFill>
          <p:spPr>
            <a:xfrm>
              <a:off x="5739540" y="1849355"/>
              <a:ext cx="1152400" cy="1152400"/>
            </a:xfrm>
            <a:prstGeom prst="ellipse">
              <a:avLst/>
            </a:prstGeom>
            <a:noFill/>
            <a:ln>
              <a:noFill/>
            </a:ln>
          </p:spPr>
        </p:pic>
        <p:sp>
          <p:nvSpPr>
            <p:cNvPr id="75" name="Google Shape;1822;p98"/>
            <p:cNvSpPr/>
            <p:nvPr/>
          </p:nvSpPr>
          <p:spPr>
            <a:xfrm>
              <a:off x="5727875" y="3068171"/>
              <a:ext cx="1152400" cy="436000"/>
            </a:xfrm>
            <a:prstGeom prst="rect">
              <a:avLst/>
            </a:prstGeom>
            <a:solidFill>
              <a:schemeClr val="accent2"/>
            </a:solidFill>
            <a:ln>
              <a:noFill/>
            </a:ln>
          </p:spPr>
          <p:txBody>
            <a:bodyPr spcFirstLastPara="1" wrap="square" lIns="121900" tIns="60933" rIns="121900" bIns="60933" anchor="ctr" anchorCtr="0">
              <a:noAutofit/>
            </a:bodyPr>
            <a:lstStyle/>
            <a:p>
              <a:pPr algn="ctr">
                <a:buClr>
                  <a:srgbClr val="FFFFFF"/>
                </a:buClr>
                <a:buSzPts val="1000"/>
              </a:pPr>
              <a:r>
                <a:rPr lang="de-CH" sz="1050">
                  <a:solidFill>
                    <a:srgbClr val="FFFFFF"/>
                  </a:solidFill>
                  <a:latin typeface="Century Gothic"/>
                  <a:ea typeface="Century Gothic"/>
                  <a:cs typeface="Century Gothic"/>
                  <a:sym typeface="Century Gothic"/>
                </a:rPr>
                <a:t>Moacir Horta</a:t>
              </a:r>
              <a:endParaRPr sz="1050">
                <a:solidFill>
                  <a:srgbClr val="FFFFFF"/>
                </a:solidFill>
                <a:latin typeface="Century Gothic"/>
                <a:ea typeface="Century Gothic"/>
                <a:cs typeface="Century Gothic"/>
                <a:sym typeface="Century Gothic"/>
              </a:endParaRPr>
            </a:p>
          </p:txBody>
        </p:sp>
        <p:sp>
          <p:nvSpPr>
            <p:cNvPr id="76" name="Google Shape;1823;p98"/>
            <p:cNvSpPr/>
            <p:nvPr/>
          </p:nvSpPr>
          <p:spPr>
            <a:xfrm>
              <a:off x="5727875" y="3599440"/>
              <a:ext cx="1186572" cy="282260"/>
            </a:xfrm>
            <a:prstGeom prst="rect">
              <a:avLst/>
            </a:prstGeom>
            <a:noFill/>
            <a:ln>
              <a:noFill/>
            </a:ln>
          </p:spPr>
          <p:txBody>
            <a:bodyPr spcFirstLastPara="1" wrap="square" lIns="121900" tIns="60933" rIns="121900" bIns="60933" anchor="ctr" anchorCtr="0">
              <a:noAutofit/>
            </a:bodyPr>
            <a:lstStyle/>
            <a:p>
              <a:pPr>
                <a:buClr>
                  <a:srgbClr val="434343"/>
                </a:buClr>
                <a:buSzPts val="900"/>
              </a:pPr>
              <a:r>
                <a:rPr lang="de-CH" sz="1000">
                  <a:solidFill>
                    <a:srgbClr val="434343"/>
                  </a:solidFill>
                  <a:latin typeface="Century Gothic"/>
                  <a:ea typeface="Century Gothic"/>
                  <a:cs typeface="Century Gothic"/>
                  <a:sym typeface="Century Gothic"/>
                </a:rPr>
                <a:t>UNIDADES</a:t>
              </a:r>
              <a:endParaRPr sz="1000">
                <a:solidFill>
                  <a:srgbClr val="434343"/>
                </a:solidFill>
                <a:latin typeface="Century Gothic"/>
                <a:ea typeface="Century Gothic"/>
                <a:cs typeface="Century Gothic"/>
                <a:sym typeface="Century Gothic"/>
              </a:endParaRPr>
            </a:p>
          </p:txBody>
        </p:sp>
        <p:pic>
          <p:nvPicPr>
            <p:cNvPr id="77" name="Google Shape;1824;p98"/>
            <p:cNvPicPr preferRelativeResize="0"/>
            <p:nvPr/>
          </p:nvPicPr>
          <p:blipFill rotWithShape="1">
            <a:blip r:embed="rId19">
              <a:alphaModFix/>
            </a:blip>
            <a:srcRect/>
            <a:stretch/>
          </p:blipFill>
          <p:spPr>
            <a:xfrm>
              <a:off x="8231821" y="1886699"/>
              <a:ext cx="1152400" cy="1152400"/>
            </a:xfrm>
            <a:prstGeom prst="ellipse">
              <a:avLst/>
            </a:prstGeom>
            <a:noFill/>
            <a:ln>
              <a:noFill/>
            </a:ln>
          </p:spPr>
        </p:pic>
        <p:pic>
          <p:nvPicPr>
            <p:cNvPr id="78" name="Google Shape;1825;p98"/>
            <p:cNvPicPr preferRelativeResize="0"/>
            <p:nvPr/>
          </p:nvPicPr>
          <p:blipFill rotWithShape="1">
            <a:blip r:embed="rId20">
              <a:alphaModFix/>
            </a:blip>
            <a:srcRect/>
            <a:stretch/>
          </p:blipFill>
          <p:spPr>
            <a:xfrm flipH="1">
              <a:off x="6947021" y="1875959"/>
              <a:ext cx="1152400" cy="1152400"/>
            </a:xfrm>
            <a:prstGeom prst="ellipse">
              <a:avLst/>
            </a:prstGeom>
            <a:noFill/>
            <a:ln>
              <a:noFill/>
            </a:ln>
          </p:spPr>
        </p:pic>
        <p:sp>
          <p:nvSpPr>
            <p:cNvPr id="79" name="Google Shape;1826;p98"/>
            <p:cNvSpPr/>
            <p:nvPr/>
          </p:nvSpPr>
          <p:spPr>
            <a:xfrm>
              <a:off x="6880275" y="3576368"/>
              <a:ext cx="1336034" cy="329352"/>
            </a:xfrm>
            <a:prstGeom prst="rect">
              <a:avLst/>
            </a:prstGeom>
            <a:noFill/>
            <a:ln>
              <a:noFill/>
            </a:ln>
          </p:spPr>
          <p:txBody>
            <a:bodyPr spcFirstLastPara="1" wrap="square" lIns="121900" tIns="60933" rIns="121900" bIns="60933" anchor="ctr" anchorCtr="0">
              <a:noAutofit/>
            </a:bodyPr>
            <a:lstStyle/>
            <a:p>
              <a:pPr algn="ctr">
                <a:buClr>
                  <a:srgbClr val="434343"/>
                </a:buClr>
                <a:buSzPts val="900"/>
              </a:pPr>
              <a:r>
                <a:rPr lang="de-CH" sz="1000" dirty="0">
                  <a:solidFill>
                    <a:srgbClr val="434343"/>
                  </a:solidFill>
                  <a:latin typeface="Century Gothic"/>
                  <a:ea typeface="Century Gothic"/>
                  <a:cs typeface="Century Gothic"/>
                  <a:sym typeface="Century Gothic"/>
                </a:rPr>
                <a:t>INOVAÇÃO</a:t>
              </a:r>
              <a:endParaRPr sz="1000" dirty="0">
                <a:solidFill>
                  <a:srgbClr val="434343"/>
                </a:solidFill>
                <a:latin typeface="Century Gothic"/>
                <a:ea typeface="Century Gothic"/>
                <a:cs typeface="Century Gothic"/>
                <a:sym typeface="Century Gothic"/>
              </a:endParaRPr>
            </a:p>
          </p:txBody>
        </p:sp>
        <p:sp>
          <p:nvSpPr>
            <p:cNvPr id="80" name="Google Shape;1827;p98"/>
            <p:cNvSpPr/>
            <p:nvPr/>
          </p:nvSpPr>
          <p:spPr>
            <a:xfrm>
              <a:off x="6914448" y="3061676"/>
              <a:ext cx="1231600" cy="436000"/>
            </a:xfrm>
            <a:prstGeom prst="rect">
              <a:avLst/>
            </a:prstGeom>
            <a:solidFill>
              <a:schemeClr val="accent2"/>
            </a:solidFill>
            <a:ln>
              <a:noFill/>
            </a:ln>
          </p:spPr>
          <p:txBody>
            <a:bodyPr spcFirstLastPara="1" wrap="square" lIns="121900" tIns="60933" rIns="121900" bIns="60933" anchor="ctr" anchorCtr="0">
              <a:noAutofit/>
            </a:bodyPr>
            <a:lstStyle/>
            <a:p>
              <a:pPr algn="ctr">
                <a:buClr>
                  <a:srgbClr val="FFFFFF"/>
                </a:buClr>
                <a:buSzPts val="1000"/>
              </a:pPr>
              <a:r>
                <a:rPr lang="de-CH" sz="1050">
                  <a:solidFill>
                    <a:srgbClr val="FFFFFF"/>
                  </a:solidFill>
                  <a:latin typeface="Century Gothic"/>
                  <a:ea typeface="Century Gothic"/>
                  <a:cs typeface="Century Gothic"/>
                  <a:sym typeface="Century Gothic"/>
                </a:rPr>
                <a:t>Gabriela Diuana</a:t>
              </a:r>
              <a:endParaRPr sz="1050">
                <a:solidFill>
                  <a:srgbClr val="FFFFFF"/>
                </a:solidFill>
                <a:latin typeface="Century Gothic"/>
                <a:ea typeface="Century Gothic"/>
                <a:cs typeface="Century Gothic"/>
                <a:sym typeface="Century Gothic"/>
              </a:endParaRPr>
            </a:p>
          </p:txBody>
        </p:sp>
        <p:sp>
          <p:nvSpPr>
            <p:cNvPr id="81" name="Google Shape;1828;p98"/>
            <p:cNvSpPr/>
            <p:nvPr/>
          </p:nvSpPr>
          <p:spPr>
            <a:xfrm>
              <a:off x="8099422" y="3546806"/>
              <a:ext cx="1629400" cy="365394"/>
            </a:xfrm>
            <a:prstGeom prst="rect">
              <a:avLst/>
            </a:prstGeom>
            <a:noFill/>
            <a:ln>
              <a:noFill/>
            </a:ln>
          </p:spPr>
          <p:txBody>
            <a:bodyPr spcFirstLastPara="1" wrap="square" lIns="121900" tIns="60933" rIns="121900" bIns="60933" anchor="ctr" anchorCtr="0">
              <a:noAutofit/>
            </a:bodyPr>
            <a:lstStyle/>
            <a:p>
              <a:pPr algn="ctr">
                <a:buClr>
                  <a:srgbClr val="434343"/>
                </a:buClr>
                <a:buSzPts val="900"/>
              </a:pPr>
              <a:r>
                <a:rPr lang="de-CH" sz="1000" dirty="0">
                  <a:solidFill>
                    <a:srgbClr val="434343"/>
                  </a:solidFill>
                  <a:latin typeface="Century Gothic"/>
                  <a:ea typeface="Century Gothic"/>
                  <a:cs typeface="Century Gothic"/>
                  <a:sym typeface="Century Gothic"/>
                </a:rPr>
                <a:t>ATENDIMENTO - DGA</a:t>
              </a:r>
              <a:endParaRPr sz="1000" dirty="0">
                <a:solidFill>
                  <a:srgbClr val="434343"/>
                </a:solidFill>
                <a:latin typeface="Century Gothic"/>
                <a:ea typeface="Century Gothic"/>
                <a:cs typeface="Century Gothic"/>
                <a:sym typeface="Century Gothic"/>
              </a:endParaRPr>
            </a:p>
          </p:txBody>
        </p:sp>
        <p:sp>
          <p:nvSpPr>
            <p:cNvPr id="82" name="Google Shape;1829;p98"/>
            <p:cNvSpPr/>
            <p:nvPr/>
          </p:nvSpPr>
          <p:spPr>
            <a:xfrm>
              <a:off x="8196433" y="3068171"/>
              <a:ext cx="1231600" cy="436000"/>
            </a:xfrm>
            <a:prstGeom prst="rect">
              <a:avLst/>
            </a:prstGeom>
            <a:solidFill>
              <a:schemeClr val="accent2"/>
            </a:solidFill>
            <a:ln>
              <a:noFill/>
            </a:ln>
          </p:spPr>
          <p:txBody>
            <a:bodyPr spcFirstLastPara="1" wrap="square" lIns="121900" tIns="60933" rIns="121900" bIns="60933" anchor="ctr" anchorCtr="0">
              <a:noAutofit/>
            </a:bodyPr>
            <a:lstStyle/>
            <a:p>
              <a:pPr algn="ctr">
                <a:buClr>
                  <a:srgbClr val="FFFFFF"/>
                </a:buClr>
                <a:buSzPts val="1000"/>
              </a:pPr>
              <a:r>
                <a:rPr lang="de-CH" sz="1050">
                  <a:solidFill>
                    <a:srgbClr val="FFFFFF"/>
                  </a:solidFill>
                  <a:latin typeface="Century Gothic"/>
                  <a:ea typeface="Century Gothic"/>
                  <a:cs typeface="Century Gothic"/>
                  <a:sym typeface="Century Gothic"/>
                </a:rPr>
                <a:t>André Romeiro</a:t>
              </a:r>
              <a:endParaRPr sz="1050">
                <a:solidFill>
                  <a:srgbClr val="FFFFFF"/>
                </a:solidFill>
                <a:latin typeface="Century Gothic"/>
                <a:ea typeface="Century Gothic"/>
                <a:cs typeface="Century Gothic"/>
                <a:sym typeface="Century Gothic"/>
              </a:endParaRPr>
            </a:p>
          </p:txBody>
        </p:sp>
        <p:sp>
          <p:nvSpPr>
            <p:cNvPr id="83" name="Google Shape;1830;p98"/>
            <p:cNvSpPr txBox="1"/>
            <p:nvPr/>
          </p:nvSpPr>
          <p:spPr>
            <a:xfrm>
              <a:off x="2390184" y="1349549"/>
              <a:ext cx="1027385" cy="436000"/>
            </a:xfrm>
            <a:prstGeom prst="rect">
              <a:avLst/>
            </a:prstGeom>
            <a:noFill/>
            <a:ln>
              <a:noFill/>
            </a:ln>
          </p:spPr>
          <p:txBody>
            <a:bodyPr spcFirstLastPara="1" wrap="square" lIns="121900" tIns="121900" rIns="121900" bIns="121900" anchor="t" anchorCtr="0">
              <a:noAutofit/>
            </a:bodyPr>
            <a:lstStyle/>
            <a:p>
              <a:r>
                <a:rPr lang="de-CH" sz="1600" dirty="0">
                  <a:solidFill>
                    <a:srgbClr val="561CA6"/>
                  </a:solidFill>
                  <a:latin typeface="Calibri"/>
                  <a:ea typeface="Calibri"/>
                  <a:cs typeface="Calibri"/>
                  <a:sym typeface="Calibri"/>
                </a:rPr>
                <a:t>CORE</a:t>
              </a:r>
              <a:endParaRPr sz="1600" dirty="0">
                <a:solidFill>
                  <a:srgbClr val="561CA6"/>
                </a:solidFill>
                <a:latin typeface="Calibri"/>
                <a:ea typeface="Calibri"/>
                <a:cs typeface="Calibri"/>
                <a:sym typeface="Calibri"/>
              </a:endParaRPr>
            </a:p>
          </p:txBody>
        </p:sp>
        <p:sp>
          <p:nvSpPr>
            <p:cNvPr id="84" name="Google Shape;1831;p98"/>
            <p:cNvSpPr txBox="1"/>
            <p:nvPr/>
          </p:nvSpPr>
          <p:spPr>
            <a:xfrm>
              <a:off x="7692695" y="1340833"/>
              <a:ext cx="2318000" cy="436000"/>
            </a:xfrm>
            <a:prstGeom prst="rect">
              <a:avLst/>
            </a:prstGeom>
            <a:noFill/>
            <a:ln>
              <a:noFill/>
            </a:ln>
          </p:spPr>
          <p:txBody>
            <a:bodyPr spcFirstLastPara="1" wrap="square" lIns="121900" tIns="121900" rIns="121900" bIns="121900" anchor="t" anchorCtr="0">
              <a:noAutofit/>
            </a:bodyPr>
            <a:lstStyle/>
            <a:p>
              <a:pPr algn="ctr"/>
              <a:r>
                <a:rPr lang="de-CH" sz="1600">
                  <a:solidFill>
                    <a:schemeClr val="accent2"/>
                  </a:solidFill>
                  <a:latin typeface="Calibri"/>
                  <a:ea typeface="Calibri"/>
                  <a:cs typeface="Calibri"/>
                  <a:sym typeface="Calibri"/>
                </a:rPr>
                <a:t>ENABLERS</a:t>
              </a:r>
              <a:endParaRPr sz="1600">
                <a:solidFill>
                  <a:schemeClr val="accent2"/>
                </a:solidFill>
                <a:latin typeface="Calibri"/>
                <a:ea typeface="Calibri"/>
                <a:cs typeface="Calibri"/>
                <a:sym typeface="Calibri"/>
              </a:endParaRPr>
            </a:p>
          </p:txBody>
        </p:sp>
        <p:sp>
          <p:nvSpPr>
            <p:cNvPr id="85" name="Google Shape;1832;p98"/>
            <p:cNvSpPr txBox="1"/>
            <p:nvPr/>
          </p:nvSpPr>
          <p:spPr>
            <a:xfrm>
              <a:off x="4639479" y="4000188"/>
              <a:ext cx="2318000" cy="436000"/>
            </a:xfrm>
            <a:prstGeom prst="rect">
              <a:avLst/>
            </a:prstGeom>
            <a:noFill/>
            <a:ln>
              <a:noFill/>
            </a:ln>
          </p:spPr>
          <p:txBody>
            <a:bodyPr spcFirstLastPara="1" wrap="square" lIns="121900" tIns="121900" rIns="121900" bIns="121900" anchor="t" anchorCtr="0">
              <a:noAutofit/>
            </a:bodyPr>
            <a:lstStyle/>
            <a:p>
              <a:pPr algn="ctr"/>
              <a:r>
                <a:rPr lang="de-CH" sz="1600">
                  <a:solidFill>
                    <a:srgbClr val="ED1A51"/>
                  </a:solidFill>
                  <a:latin typeface="Calibri"/>
                  <a:ea typeface="Calibri"/>
                  <a:cs typeface="Calibri"/>
                  <a:sym typeface="Calibri"/>
                </a:rPr>
                <a:t>CROSS</a:t>
              </a:r>
              <a:endParaRPr sz="1600">
                <a:solidFill>
                  <a:srgbClr val="ED1A51"/>
                </a:solidFill>
                <a:latin typeface="Calibri"/>
                <a:ea typeface="Calibri"/>
                <a:cs typeface="Calibri"/>
                <a:sym typeface="Calibri"/>
              </a:endParaRPr>
            </a:p>
          </p:txBody>
        </p:sp>
        <p:cxnSp>
          <p:nvCxnSpPr>
            <p:cNvPr id="86" name="Google Shape;1833;p98"/>
            <p:cNvCxnSpPr/>
            <p:nvPr/>
          </p:nvCxnSpPr>
          <p:spPr>
            <a:xfrm>
              <a:off x="629743" y="1777984"/>
              <a:ext cx="4126400" cy="0"/>
            </a:xfrm>
            <a:prstGeom prst="straightConnector1">
              <a:avLst/>
            </a:prstGeom>
            <a:noFill/>
            <a:ln w="9525" cap="flat" cmpd="sng">
              <a:solidFill>
                <a:srgbClr val="721DD4"/>
              </a:solidFill>
              <a:prstDash val="solid"/>
              <a:round/>
              <a:headEnd type="none" w="med" len="med"/>
              <a:tailEnd type="none" w="med" len="med"/>
            </a:ln>
          </p:spPr>
        </p:cxnSp>
        <p:cxnSp>
          <p:nvCxnSpPr>
            <p:cNvPr id="87" name="Google Shape;1834;p98"/>
            <p:cNvCxnSpPr/>
            <p:nvPr/>
          </p:nvCxnSpPr>
          <p:spPr>
            <a:xfrm>
              <a:off x="6270767" y="1752988"/>
              <a:ext cx="5091200" cy="0"/>
            </a:xfrm>
            <a:prstGeom prst="straightConnector1">
              <a:avLst/>
            </a:prstGeom>
            <a:noFill/>
            <a:ln w="9525" cap="flat" cmpd="sng">
              <a:solidFill>
                <a:srgbClr val="E69138"/>
              </a:solidFill>
              <a:prstDash val="solid"/>
              <a:round/>
              <a:headEnd type="none" w="med" len="med"/>
              <a:tailEnd type="none" w="med" len="med"/>
            </a:ln>
          </p:spPr>
        </p:cxnSp>
        <p:pic>
          <p:nvPicPr>
            <p:cNvPr id="88" name="Google Shape;1835;p98"/>
            <p:cNvPicPr preferRelativeResize="0"/>
            <p:nvPr/>
          </p:nvPicPr>
          <p:blipFill rotWithShape="1">
            <a:blip r:embed="rId21">
              <a:alphaModFix/>
            </a:blip>
            <a:srcRect/>
            <a:stretch/>
          </p:blipFill>
          <p:spPr>
            <a:xfrm>
              <a:off x="189809" y="1838753"/>
              <a:ext cx="1198400" cy="1198400"/>
            </a:xfrm>
            <a:prstGeom prst="ellipse">
              <a:avLst/>
            </a:prstGeom>
            <a:noFill/>
            <a:ln>
              <a:noFill/>
            </a:ln>
          </p:spPr>
        </p:pic>
        <p:sp>
          <p:nvSpPr>
            <p:cNvPr id="89" name="Google Shape;1836;p98"/>
            <p:cNvSpPr/>
            <p:nvPr/>
          </p:nvSpPr>
          <p:spPr>
            <a:xfrm>
              <a:off x="223892" y="3658717"/>
              <a:ext cx="1248000" cy="278401"/>
            </a:xfrm>
            <a:prstGeom prst="rect">
              <a:avLst/>
            </a:prstGeom>
            <a:noFill/>
            <a:ln>
              <a:noFill/>
            </a:ln>
          </p:spPr>
          <p:txBody>
            <a:bodyPr spcFirstLastPara="1" wrap="square" lIns="121900" tIns="60933" rIns="121900" bIns="60933" anchor="ctr" anchorCtr="0">
              <a:noAutofit/>
            </a:bodyPr>
            <a:lstStyle/>
            <a:p>
              <a:pPr algn="ctr">
                <a:buClr>
                  <a:srgbClr val="434343"/>
                </a:buClr>
                <a:buSzPts val="900"/>
              </a:pPr>
              <a:r>
                <a:rPr lang="de-CH" sz="1000" dirty="0">
                  <a:solidFill>
                    <a:srgbClr val="434343"/>
                  </a:solidFill>
                  <a:latin typeface="Century Gothic"/>
                  <a:ea typeface="Century Gothic"/>
                  <a:cs typeface="Century Gothic"/>
                  <a:sym typeface="Century Gothic"/>
                </a:rPr>
                <a:t>ENSINO SUPEROR</a:t>
              </a:r>
              <a:endParaRPr sz="1000" dirty="0">
                <a:solidFill>
                  <a:srgbClr val="434343"/>
                </a:solidFill>
                <a:latin typeface="Century Gothic"/>
                <a:ea typeface="Century Gothic"/>
                <a:cs typeface="Century Gothic"/>
                <a:sym typeface="Century Gothic"/>
              </a:endParaRPr>
            </a:p>
          </p:txBody>
        </p:sp>
        <p:sp>
          <p:nvSpPr>
            <p:cNvPr id="90" name="Google Shape;1837;p98"/>
            <p:cNvSpPr/>
            <p:nvPr/>
          </p:nvSpPr>
          <p:spPr>
            <a:xfrm>
              <a:off x="202728" y="3091387"/>
              <a:ext cx="1208000" cy="435600"/>
            </a:xfrm>
            <a:prstGeom prst="rect">
              <a:avLst/>
            </a:prstGeom>
            <a:solidFill>
              <a:srgbClr val="721DD4"/>
            </a:solidFill>
            <a:ln>
              <a:noFill/>
            </a:ln>
          </p:spPr>
          <p:txBody>
            <a:bodyPr spcFirstLastPara="1" wrap="square" lIns="121900" tIns="60933" rIns="121900" bIns="60933" anchor="ctr" anchorCtr="0">
              <a:noAutofit/>
            </a:bodyPr>
            <a:lstStyle/>
            <a:p>
              <a:pPr algn="ctr">
                <a:buClr>
                  <a:srgbClr val="FFFFFF"/>
                </a:buClr>
                <a:buSzPts val="1000"/>
              </a:pPr>
              <a:r>
                <a:rPr lang="de-CH" sz="1050">
                  <a:solidFill>
                    <a:srgbClr val="FFFFFF"/>
                  </a:solidFill>
                  <a:latin typeface="Century Gothic"/>
                  <a:ea typeface="Century Gothic"/>
                  <a:cs typeface="Century Gothic"/>
                  <a:sym typeface="Century Gothic"/>
                </a:rPr>
                <a:t>Camilla Veiga</a:t>
              </a:r>
              <a:endParaRPr sz="1050">
                <a:solidFill>
                  <a:srgbClr val="FFFFFF"/>
                </a:solidFill>
                <a:latin typeface="Century Gothic"/>
                <a:ea typeface="Century Gothic"/>
                <a:cs typeface="Century Gothic"/>
                <a:sym typeface="Century Gothic"/>
              </a:endParaRPr>
            </a:p>
          </p:txBody>
        </p:sp>
        <p:cxnSp>
          <p:nvCxnSpPr>
            <p:cNvPr id="91" name="Google Shape;1838;p98"/>
            <p:cNvCxnSpPr/>
            <p:nvPr/>
          </p:nvCxnSpPr>
          <p:spPr>
            <a:xfrm>
              <a:off x="892976" y="4479384"/>
              <a:ext cx="10324800" cy="0"/>
            </a:xfrm>
            <a:prstGeom prst="straightConnector1">
              <a:avLst/>
            </a:prstGeom>
            <a:noFill/>
            <a:ln w="9525" cap="flat" cmpd="sng">
              <a:solidFill>
                <a:srgbClr val="F7376E"/>
              </a:solidFill>
              <a:prstDash val="solid"/>
              <a:round/>
              <a:headEnd type="none" w="med" len="med"/>
              <a:tailEnd type="none" w="med" len="med"/>
            </a:ln>
          </p:spPr>
        </p:cxnSp>
      </p:grpSp>
    </p:spTree>
    <p:extLst>
      <p:ext uri="{BB962C8B-B14F-4D97-AF65-F5344CB8AC3E}">
        <p14:creationId xmlns:p14="http://schemas.microsoft.com/office/powerpoint/2010/main" val="2915380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m 28" descr="Uma imagem contendo edifício, texto, ao ar livre&#10;&#10;Descrição gerada automaticamente">
            <a:extLst>
              <a:ext uri="{FF2B5EF4-FFF2-40B4-BE49-F238E27FC236}">
                <a16:creationId xmlns:a16="http://schemas.microsoft.com/office/drawing/2014/main" id="{BE04A86E-3AA4-4169-9C31-A5C2F5CAAAF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0" y="0"/>
            <a:ext cx="12189850" cy="6858000"/>
          </a:xfrm>
          <a:prstGeom prst="rect">
            <a:avLst/>
          </a:prstGeom>
        </p:spPr>
      </p:pic>
      <p:sp>
        <p:nvSpPr>
          <p:cNvPr id="26" name="Retângulo 25">
            <a:extLst>
              <a:ext uri="{FF2B5EF4-FFF2-40B4-BE49-F238E27FC236}">
                <a16:creationId xmlns:a16="http://schemas.microsoft.com/office/drawing/2014/main" id="{464656F4-315F-45C4-A248-FADA39B0274D}"/>
              </a:ext>
            </a:extLst>
          </p:cNvPr>
          <p:cNvSpPr/>
          <p:nvPr/>
        </p:nvSpPr>
        <p:spPr>
          <a:xfrm>
            <a:off x="-14582" y="-66526"/>
            <a:ext cx="12192000" cy="6859205"/>
          </a:xfrm>
          <a:prstGeom prst="rect">
            <a:avLst/>
          </a:prstGeom>
          <a:solidFill>
            <a:srgbClr val="00467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CaixaDeTexto 26">
            <a:extLst>
              <a:ext uri="{FF2B5EF4-FFF2-40B4-BE49-F238E27FC236}">
                <a16:creationId xmlns:a16="http://schemas.microsoft.com/office/drawing/2014/main" id="{91A340B0-1E4B-4456-BCB4-85522E425881}"/>
              </a:ext>
            </a:extLst>
          </p:cNvPr>
          <p:cNvSpPr txBox="1"/>
          <p:nvPr/>
        </p:nvSpPr>
        <p:spPr>
          <a:xfrm>
            <a:off x="5484259" y="374844"/>
            <a:ext cx="6693159" cy="1938992"/>
          </a:xfrm>
          <a:prstGeom prst="rect">
            <a:avLst/>
          </a:prstGeom>
          <a:noFill/>
        </p:spPr>
        <p:txBody>
          <a:bodyPr wrap="square" rtlCol="0">
            <a:spAutoFit/>
          </a:bodyPr>
          <a:lstStyle/>
          <a:p>
            <a:pPr algn="ctr"/>
            <a:r>
              <a:rPr lang="pt-BR" sz="6000" dirty="0">
                <a:solidFill>
                  <a:schemeClr val="bg1"/>
                </a:solidFill>
                <a:effectLst>
                  <a:outerShdw blurRad="38100" dist="38100" dir="2700000" algn="tl">
                    <a:srgbClr val="000000">
                      <a:alpha val="43137"/>
                    </a:srgbClr>
                  </a:outerShdw>
                </a:effectLst>
                <a:latin typeface="Foco Black" panose="020B0A04050202020203" pitchFamily="34" charset="0"/>
              </a:rPr>
              <a:t>Transformação Digital</a:t>
            </a:r>
          </a:p>
        </p:txBody>
      </p:sp>
      <p:sp>
        <p:nvSpPr>
          <p:cNvPr id="4" name="Retângulo 3">
            <a:extLst>
              <a:ext uri="{FF2B5EF4-FFF2-40B4-BE49-F238E27FC236}">
                <a16:creationId xmlns:a16="http://schemas.microsoft.com/office/drawing/2014/main" id="{BEA32917-1CC1-4A44-B56C-BB7BF24A7C68}"/>
              </a:ext>
            </a:extLst>
          </p:cNvPr>
          <p:cNvSpPr/>
          <p:nvPr/>
        </p:nvSpPr>
        <p:spPr>
          <a:xfrm>
            <a:off x="-173736" y="1650734"/>
            <a:ext cx="5285232" cy="85165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2800" b="1" dirty="0">
                <a:solidFill>
                  <a:schemeClr val="bg1"/>
                </a:solidFill>
                <a:latin typeface="Foco Black" panose="020B0A04050202020203" pitchFamily="34" charset="0"/>
              </a:rPr>
              <a:t>Agilidade em escala (</a:t>
            </a:r>
            <a:r>
              <a:rPr lang="pt-BR" sz="2800" b="1" dirty="0" err="1">
                <a:solidFill>
                  <a:schemeClr val="bg1"/>
                </a:solidFill>
                <a:latin typeface="Foco Black" panose="020B0A04050202020203" pitchFamily="34" charset="0"/>
              </a:rPr>
              <a:t>SAFe</a:t>
            </a:r>
            <a:r>
              <a:rPr lang="pt-BR" sz="2800" b="1" dirty="0">
                <a:solidFill>
                  <a:schemeClr val="bg1"/>
                </a:solidFill>
                <a:latin typeface="Foco Black" panose="020B0A04050202020203" pitchFamily="34" charset="0"/>
              </a:rPr>
              <a:t>)</a:t>
            </a:r>
          </a:p>
        </p:txBody>
      </p:sp>
      <p:sp>
        <p:nvSpPr>
          <p:cNvPr id="31" name="Retângulo 30">
            <a:extLst>
              <a:ext uri="{FF2B5EF4-FFF2-40B4-BE49-F238E27FC236}">
                <a16:creationId xmlns:a16="http://schemas.microsoft.com/office/drawing/2014/main" id="{8476B9F3-83B2-42EA-94DC-7B68CE93D665}"/>
              </a:ext>
            </a:extLst>
          </p:cNvPr>
          <p:cNvSpPr/>
          <p:nvPr/>
        </p:nvSpPr>
        <p:spPr>
          <a:xfrm>
            <a:off x="-173736" y="2750740"/>
            <a:ext cx="5285232" cy="85165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2800" b="1" dirty="0" err="1">
                <a:solidFill>
                  <a:schemeClr val="bg1"/>
                </a:solidFill>
                <a:latin typeface="Foco Black" panose="020B0A04050202020203" pitchFamily="34" charset="0"/>
              </a:rPr>
              <a:t>Capabilities</a:t>
            </a:r>
            <a:r>
              <a:rPr lang="pt-BR" sz="2800" b="1" dirty="0">
                <a:solidFill>
                  <a:schemeClr val="bg1"/>
                </a:solidFill>
                <a:latin typeface="Foco Black" panose="020B0A04050202020203" pitchFamily="34" charset="0"/>
              </a:rPr>
              <a:t> Digitais</a:t>
            </a:r>
          </a:p>
        </p:txBody>
      </p:sp>
      <p:sp>
        <p:nvSpPr>
          <p:cNvPr id="32" name="Retângulo 31">
            <a:extLst>
              <a:ext uri="{FF2B5EF4-FFF2-40B4-BE49-F238E27FC236}">
                <a16:creationId xmlns:a16="http://schemas.microsoft.com/office/drawing/2014/main" id="{829861C6-2A60-4A89-9525-05C055EC9BE9}"/>
              </a:ext>
            </a:extLst>
          </p:cNvPr>
          <p:cNvSpPr/>
          <p:nvPr/>
        </p:nvSpPr>
        <p:spPr>
          <a:xfrm>
            <a:off x="-173736" y="3850746"/>
            <a:ext cx="5285232" cy="85165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2800" b="1" dirty="0">
                <a:solidFill>
                  <a:schemeClr val="bg1"/>
                </a:solidFill>
                <a:latin typeface="Foco Black" panose="020B0A04050202020203" pitchFamily="34" charset="0"/>
              </a:rPr>
              <a:t>Inovação Aberta</a:t>
            </a:r>
          </a:p>
        </p:txBody>
      </p:sp>
      <p:grpSp>
        <p:nvGrpSpPr>
          <p:cNvPr id="2" name="Agrupar 1">
            <a:extLst>
              <a:ext uri="{FF2B5EF4-FFF2-40B4-BE49-F238E27FC236}">
                <a16:creationId xmlns:a16="http://schemas.microsoft.com/office/drawing/2014/main" id="{C1213353-D0B7-4DC9-B577-B1584AEFAACB}"/>
              </a:ext>
            </a:extLst>
          </p:cNvPr>
          <p:cNvGrpSpPr/>
          <p:nvPr/>
        </p:nvGrpSpPr>
        <p:grpSpPr>
          <a:xfrm>
            <a:off x="-173736" y="4895077"/>
            <a:ext cx="5285232" cy="1642869"/>
            <a:chOff x="-173736" y="4895077"/>
            <a:chExt cx="5285232" cy="1642869"/>
          </a:xfrm>
          <a:solidFill>
            <a:schemeClr val="accent1">
              <a:lumMod val="75000"/>
            </a:schemeClr>
          </a:solidFill>
        </p:grpSpPr>
        <p:sp>
          <p:nvSpPr>
            <p:cNvPr id="33" name="Retângulo 32">
              <a:extLst>
                <a:ext uri="{FF2B5EF4-FFF2-40B4-BE49-F238E27FC236}">
                  <a16:creationId xmlns:a16="http://schemas.microsoft.com/office/drawing/2014/main" id="{E8FA2D96-6703-401A-B321-5977D8853A69}"/>
                </a:ext>
              </a:extLst>
            </p:cNvPr>
            <p:cNvSpPr/>
            <p:nvPr/>
          </p:nvSpPr>
          <p:spPr>
            <a:xfrm>
              <a:off x="-173736" y="5686290"/>
              <a:ext cx="5285232" cy="851656"/>
            </a:xfrm>
            <a:prstGeom prst="rect">
              <a:avLst/>
            </a:prstGeom>
            <a:solidFill>
              <a:srgbClr val="EF904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2800" b="1" dirty="0">
                  <a:solidFill>
                    <a:schemeClr val="bg1"/>
                  </a:solidFill>
                  <a:latin typeface="Foco Black" panose="020B0A04050202020203" pitchFamily="34" charset="0"/>
                </a:rPr>
                <a:t>Mudança Cultural</a:t>
              </a:r>
            </a:p>
          </p:txBody>
        </p:sp>
        <p:sp>
          <p:nvSpPr>
            <p:cNvPr id="5" name="Seta: para Baixo 4">
              <a:extLst>
                <a:ext uri="{FF2B5EF4-FFF2-40B4-BE49-F238E27FC236}">
                  <a16:creationId xmlns:a16="http://schemas.microsoft.com/office/drawing/2014/main" id="{67B8C704-4136-4ACB-9E54-5CB2D00903E8}"/>
                </a:ext>
              </a:extLst>
            </p:cNvPr>
            <p:cNvSpPr/>
            <p:nvPr/>
          </p:nvSpPr>
          <p:spPr>
            <a:xfrm>
              <a:off x="2109533" y="4895077"/>
              <a:ext cx="709551" cy="607515"/>
            </a:xfrm>
            <a:prstGeom prst="downArrow">
              <a:avLst/>
            </a:prstGeom>
            <a:solidFill>
              <a:srgbClr val="EF904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sz="2800" b="1">
                <a:solidFill>
                  <a:schemeClr val="bg1"/>
                </a:solidFill>
                <a:latin typeface="Foco Black" panose="020B0A04050202020203" pitchFamily="34" charset="0"/>
              </a:endParaRPr>
            </a:p>
          </p:txBody>
        </p:sp>
      </p:grpSp>
      <p:grpSp>
        <p:nvGrpSpPr>
          <p:cNvPr id="34" name="Agrupar 33">
            <a:extLst>
              <a:ext uri="{FF2B5EF4-FFF2-40B4-BE49-F238E27FC236}">
                <a16:creationId xmlns:a16="http://schemas.microsoft.com/office/drawing/2014/main" id="{42C44973-78E8-4BC5-8084-2B3108DA97A8}"/>
              </a:ext>
            </a:extLst>
          </p:cNvPr>
          <p:cNvGrpSpPr/>
          <p:nvPr/>
        </p:nvGrpSpPr>
        <p:grpSpPr>
          <a:xfrm>
            <a:off x="229174" y="346825"/>
            <a:ext cx="1269688" cy="1073647"/>
            <a:chOff x="60362" y="125208"/>
            <a:chExt cx="1269688" cy="1073647"/>
          </a:xfrm>
        </p:grpSpPr>
        <p:sp>
          <p:nvSpPr>
            <p:cNvPr id="35" name="Elipse 34">
              <a:extLst>
                <a:ext uri="{FF2B5EF4-FFF2-40B4-BE49-F238E27FC236}">
                  <a16:creationId xmlns:a16="http://schemas.microsoft.com/office/drawing/2014/main" id="{E1552E88-88DD-42E7-887B-BDFD3D990061}"/>
                </a:ext>
              </a:extLst>
            </p:cNvPr>
            <p:cNvSpPr/>
            <p:nvPr/>
          </p:nvSpPr>
          <p:spPr>
            <a:xfrm>
              <a:off x="203951" y="125208"/>
              <a:ext cx="687003" cy="687003"/>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TextBox 5">
              <a:extLst>
                <a:ext uri="{FF2B5EF4-FFF2-40B4-BE49-F238E27FC236}">
                  <a16:creationId xmlns:a16="http://schemas.microsoft.com/office/drawing/2014/main" id="{13D7E8D0-263A-44F0-9A92-0B047FC0E39B}"/>
                </a:ext>
              </a:extLst>
            </p:cNvPr>
            <p:cNvSpPr txBox="1"/>
            <p:nvPr/>
          </p:nvSpPr>
          <p:spPr>
            <a:xfrm>
              <a:off x="60362" y="860301"/>
              <a:ext cx="1269688" cy="338554"/>
            </a:xfrm>
            <a:prstGeom prst="rect">
              <a:avLst/>
            </a:prstGeom>
            <a:noFill/>
          </p:spPr>
          <p:txBody>
            <a:bodyPr wrap="square" rtlCol="0">
              <a:spAutoFit/>
            </a:bodyPr>
            <a:lstStyle/>
            <a:p>
              <a:pPr algn="ctr"/>
              <a:r>
                <a:rPr lang="pt-BR" sz="1600" b="1" dirty="0">
                  <a:solidFill>
                    <a:schemeClr val="bg1"/>
                  </a:solidFill>
                  <a:latin typeface="Foco Black" panose="020B0A04050202020203" pitchFamily="34" charset="0"/>
                </a:rPr>
                <a:t>DIGITAL</a:t>
              </a:r>
            </a:p>
          </p:txBody>
        </p:sp>
      </p:grpSp>
      <p:pic>
        <p:nvPicPr>
          <p:cNvPr id="53" name="Picture 56">
            <a:extLst>
              <a:ext uri="{FF2B5EF4-FFF2-40B4-BE49-F238E27FC236}">
                <a16:creationId xmlns:a16="http://schemas.microsoft.com/office/drawing/2014/main" id="{D9E6DA8D-1826-4C0F-BEE3-95F2988250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500" y="458457"/>
            <a:ext cx="439527" cy="439527"/>
          </a:xfrm>
          <a:prstGeom prst="rect">
            <a:avLst/>
          </a:prstGeom>
        </p:spPr>
      </p:pic>
    </p:spTree>
    <p:extLst>
      <p:ext uri="{BB962C8B-B14F-4D97-AF65-F5344CB8AC3E}">
        <p14:creationId xmlns:p14="http://schemas.microsoft.com/office/powerpoint/2010/main" val="2694820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to 13"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5404" name="think-cell Slide" r:id="rId5" imgW="421" imgH="423" progId="TCLayout.ActiveDocument.1">
                  <p:embed/>
                </p:oleObj>
              </mc:Choice>
              <mc:Fallback>
                <p:oleObj name="think-cell Slide" r:id="rId5" imgW="421" imgH="423" progId="TCLayout.ActiveDocument.1">
                  <p:embed/>
                  <p:pic>
                    <p:nvPicPr>
                      <p:cNvPr id="14" name="Objeto 13" hidden="1"/>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31" name="Espaço Reservado para Texto 1">
            <a:extLst>
              <a:ext uri="{FF2B5EF4-FFF2-40B4-BE49-F238E27FC236}">
                <a16:creationId xmlns:a16="http://schemas.microsoft.com/office/drawing/2014/main" id="{0EAD79E7-7924-4C62-AEBD-979C3E3CFE1F}"/>
              </a:ext>
            </a:extLst>
          </p:cNvPr>
          <p:cNvSpPr txBox="1">
            <a:spLocks/>
          </p:cNvSpPr>
          <p:nvPr/>
        </p:nvSpPr>
        <p:spPr>
          <a:xfrm>
            <a:off x="862148" y="448858"/>
            <a:ext cx="9440862" cy="424732"/>
          </a:xfrm>
          <a:prstGeom prst="rect">
            <a:avLst/>
          </a:prstGeom>
          <a:noFill/>
        </p:spPr>
        <p:txBody>
          <a:bodyPr wrap="square" rtlCol="0" anchor="b">
            <a:spAutoFit/>
          </a:bodyPr>
          <a:lstStyle>
            <a:lvl1pPr marL="0" indent="0" algn="l" defTabSz="1828800" rtl="0" eaLnBrk="1" latinLnBrk="0" hangingPunct="1">
              <a:lnSpc>
                <a:spcPct val="90000"/>
              </a:lnSpc>
              <a:spcBef>
                <a:spcPts val="2000"/>
              </a:spcBef>
              <a:buFont typeface="Arial" panose="020B0604020202020204" pitchFamily="34" charset="0"/>
              <a:buNone/>
              <a:defRPr lang="en-US" sz="7200" kern="1200" dirty="0" smtClean="0">
                <a:solidFill>
                  <a:srgbClr val="0070C0"/>
                </a:solidFill>
                <a:latin typeface="+mn-lt"/>
                <a:ea typeface="+mn-ea"/>
                <a:cs typeface="ZWAdobeF" pitchFamily="2"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defTabSz="914400">
              <a:spcBef>
                <a:spcPts val="1000"/>
              </a:spcBef>
              <a:defRPr/>
            </a:pPr>
            <a:r>
              <a:rPr lang="pt-BR" sz="2400" b="1" dirty="0">
                <a:solidFill>
                  <a:srgbClr val="046DB1"/>
                </a:solidFill>
                <a:latin typeface="Century Gothic" panose="020B0502020202020204" pitchFamily="34" charset="0"/>
                <a:cs typeface="+mj-cs"/>
                <a:sym typeface="Helvetica Light"/>
              </a:rPr>
              <a:t>Pesquisa de Cultura Organizacional – Nuvem de Palavras</a:t>
            </a:r>
          </a:p>
        </p:txBody>
      </p:sp>
      <p:sp>
        <p:nvSpPr>
          <p:cNvPr id="4" name="TextBox 27"/>
          <p:cNvSpPr txBox="1"/>
          <p:nvPr/>
        </p:nvSpPr>
        <p:spPr bwMode="gray">
          <a:xfrm>
            <a:off x="2558390" y="1236431"/>
            <a:ext cx="1186759" cy="318924"/>
          </a:xfrm>
          <a:prstGeom prst="rect">
            <a:avLst/>
          </a:prstGeom>
          <a:noFill/>
        </p:spPr>
        <p:txBody>
          <a:bodyPr wrap="square" lIns="36000" tIns="36000" rIns="36000" bIns="36000" rtlCol="0">
            <a:spAutoFit/>
          </a:bodyPr>
          <a:lstStyle/>
          <a:p>
            <a:pPr defTabSz="711200">
              <a:spcBef>
                <a:spcPts val="1200"/>
              </a:spcBef>
            </a:pPr>
            <a:r>
              <a:rPr lang="pt-BR" sz="1600" b="1" dirty="0">
                <a:solidFill>
                  <a:srgbClr val="000000"/>
                </a:solidFill>
              </a:rPr>
              <a:t>Janeiro/2017</a:t>
            </a:r>
          </a:p>
        </p:txBody>
      </p:sp>
      <p:pic>
        <p:nvPicPr>
          <p:cNvPr id="5"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007" y="1807081"/>
            <a:ext cx="4733299" cy="3455583"/>
          </a:xfrm>
          <a:prstGeom prst="rect">
            <a:avLst/>
          </a:prstGeom>
        </p:spPr>
      </p:pic>
      <p:sp>
        <p:nvSpPr>
          <p:cNvPr id="6" name="TextBox 27"/>
          <p:cNvSpPr txBox="1"/>
          <p:nvPr/>
        </p:nvSpPr>
        <p:spPr bwMode="gray">
          <a:xfrm>
            <a:off x="8161033" y="1272394"/>
            <a:ext cx="1235887" cy="318924"/>
          </a:xfrm>
          <a:prstGeom prst="rect">
            <a:avLst/>
          </a:prstGeom>
          <a:noFill/>
        </p:spPr>
        <p:txBody>
          <a:bodyPr wrap="square" lIns="36000" tIns="36000" rIns="36000" bIns="36000" rtlCol="0">
            <a:spAutoFit/>
          </a:bodyPr>
          <a:lstStyle>
            <a:defPPr>
              <a:defRPr lang="pt-BR"/>
            </a:defPPr>
            <a:lvl1pPr defTabSz="711200">
              <a:spcBef>
                <a:spcPts val="1200"/>
              </a:spcBef>
              <a:defRPr sz="1600" b="1">
                <a:solidFill>
                  <a:srgbClr val="000000"/>
                </a:solidFill>
              </a:defRPr>
            </a:lvl1pPr>
          </a:lstStyle>
          <a:p>
            <a:r>
              <a:rPr lang="pt-BR" dirty="0"/>
              <a:t>Agosto/2018</a:t>
            </a:r>
          </a:p>
        </p:txBody>
      </p:sp>
      <p:pic>
        <p:nvPicPr>
          <p:cNvPr id="7" name="Picture 3"/>
          <p:cNvPicPr>
            <a:picLocks noChangeAspect="1"/>
          </p:cNvPicPr>
          <p:nvPr/>
        </p:nvPicPr>
        <p:blipFill>
          <a:blip r:embed="rId8"/>
          <a:stretch>
            <a:fillRect/>
          </a:stretch>
        </p:blipFill>
        <p:spPr>
          <a:xfrm>
            <a:off x="6036013" y="2007966"/>
            <a:ext cx="5085188" cy="2992051"/>
          </a:xfrm>
          <a:prstGeom prst="rect">
            <a:avLst/>
          </a:prstGeom>
        </p:spPr>
      </p:pic>
      <p:sp>
        <p:nvSpPr>
          <p:cNvPr id="8" name="TextBox 27"/>
          <p:cNvSpPr txBox="1"/>
          <p:nvPr/>
        </p:nvSpPr>
        <p:spPr bwMode="gray">
          <a:xfrm>
            <a:off x="1517515" y="5514390"/>
            <a:ext cx="9036996" cy="934550"/>
          </a:xfrm>
          <a:prstGeom prst="rect">
            <a:avLst/>
          </a:prstGeom>
          <a:solidFill>
            <a:schemeClr val="tx2"/>
          </a:solidFill>
        </p:spPr>
        <p:txBody>
          <a:bodyPr vert="horz" wrap="square" lIns="36036" tIns="36036" rIns="36036" bIns="36036" rtlCol="0" anchor="b">
            <a:spAutoFit/>
          </a:bodyPr>
          <a:lstStyle>
            <a:defPPr>
              <a:defRPr lang="en-US"/>
            </a:defPPr>
            <a:lvl1pPr indent="0" defTabSz="711200">
              <a:spcBef>
                <a:spcPct val="0"/>
              </a:spcBef>
              <a:buNone/>
              <a:defRPr sz="2000" b="1">
                <a:solidFill>
                  <a:srgbClr val="000000"/>
                </a:solidFill>
              </a:defRPr>
            </a:lvl1pPr>
            <a:lvl2pPr marL="355600" indent="-177800" defTabSz="711200">
              <a:spcBef>
                <a:spcPts val="600"/>
              </a:spcBef>
              <a:buChar char="–"/>
              <a:defRPr sz="1400"/>
            </a:lvl2pPr>
            <a:lvl3pPr marL="533400" indent="-177800" defTabSz="711200">
              <a:spcBef>
                <a:spcPts val="600"/>
              </a:spcBef>
              <a:buChar char="&gt;"/>
              <a:defRPr sz="1400"/>
            </a:lvl3pPr>
            <a:lvl4pPr marL="711200" indent="-177800" defTabSz="711200">
              <a:spcBef>
                <a:spcPts val="600"/>
              </a:spcBef>
              <a:buChar char="–"/>
              <a:defRPr sz="1400"/>
            </a:lvl4pPr>
            <a:lvl5pPr marL="889000" indent="-177800" defTabSz="711200">
              <a:spcBef>
                <a:spcPts val="600"/>
              </a:spcBef>
              <a:buChar char="&gt;"/>
              <a:defRPr sz="1400"/>
            </a:lvl5pPr>
            <a:lvl6pPr marL="1066800" indent="-177800" defTabSz="711200">
              <a:defRPr sz="1400"/>
            </a:lvl6pPr>
            <a:lvl7pPr marL="1244600" indent="-177800" defTabSz="711200">
              <a:defRPr sz="1400"/>
            </a:lvl7pPr>
            <a:lvl8pPr marL="1422400" indent="-177800" defTabSz="711200">
              <a:defRPr sz="1400"/>
            </a:lvl8pPr>
            <a:lvl9pPr marL="1600200" indent="-177800" defTabSz="711200">
              <a:defRPr sz="1400"/>
            </a:lvl9pPr>
          </a:lstStyle>
          <a:p>
            <a:pPr algn="ctr"/>
            <a:r>
              <a:rPr lang="pt-BR" sz="2800" dirty="0">
                <a:solidFill>
                  <a:schemeClr val="bg1"/>
                </a:solidFill>
              </a:rPr>
              <a:t>Em 12 meses INOVAÇÃO passou a ser traço cultural            relevante, reconhecido pela organização</a:t>
            </a:r>
          </a:p>
        </p:txBody>
      </p:sp>
    </p:spTree>
    <p:extLst>
      <p:ext uri="{BB962C8B-B14F-4D97-AF65-F5344CB8AC3E}">
        <p14:creationId xmlns:p14="http://schemas.microsoft.com/office/powerpoint/2010/main" val="1307396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a:extLst>
              <a:ext uri="{FF2B5EF4-FFF2-40B4-BE49-F238E27FC236}">
                <a16:creationId xmlns:a16="http://schemas.microsoft.com/office/drawing/2014/main" id="{F0BE6C60-B5D3-4FC2-8DB9-FCBD5632025E}"/>
              </a:ext>
            </a:extLst>
          </p:cNvPr>
          <p:cNvSpPr/>
          <p:nvPr/>
        </p:nvSpPr>
        <p:spPr>
          <a:xfrm>
            <a:off x="0" y="0"/>
            <a:ext cx="12192000" cy="1767299"/>
          </a:xfrm>
          <a:prstGeom prst="rect">
            <a:avLst/>
          </a:prstGeom>
          <a:solidFill>
            <a:srgbClr val="004676"/>
          </a:solidFill>
          <a:ln>
            <a:noFill/>
          </a:ln>
        </p:spPr>
        <p:style>
          <a:lnRef idx="1">
            <a:schemeClr val="accent1"/>
          </a:lnRef>
          <a:fillRef idx="3">
            <a:schemeClr val="accent1"/>
          </a:fillRef>
          <a:effectRef idx="2">
            <a:schemeClr val="accent1"/>
          </a:effectRef>
          <a:fontRef idx="minor">
            <a:schemeClr val="lt1"/>
          </a:fontRef>
        </p:style>
        <p:txBody>
          <a:bodyPr lIns="1152000" rIns="108000" rtlCol="0" anchor="ctr"/>
          <a:lstStyle/>
          <a:p>
            <a:pPr algn="ctr"/>
            <a:r>
              <a:rPr lang="pt-BR" sz="2400" dirty="0">
                <a:solidFill>
                  <a:schemeClr val="bg1"/>
                </a:solidFill>
                <a:latin typeface="Foco Black" panose="020B0A04050202020203" pitchFamily="34" charset="0"/>
              </a:rPr>
              <a:t>Para vencer a jornada digital será necessário não apenas digitalizar a experiência do aluno, </a:t>
            </a:r>
            <a:br>
              <a:rPr lang="pt-BR" sz="2400" dirty="0">
                <a:solidFill>
                  <a:schemeClr val="bg1"/>
                </a:solidFill>
                <a:latin typeface="Foco Black" panose="020B0A04050202020203" pitchFamily="34" charset="0"/>
              </a:rPr>
            </a:br>
            <a:r>
              <a:rPr lang="pt-BR" sz="2400" dirty="0">
                <a:solidFill>
                  <a:schemeClr val="bg1"/>
                </a:solidFill>
                <a:latin typeface="Foco Black" panose="020B0A04050202020203" pitchFamily="34" charset="0"/>
              </a:rPr>
              <a:t>mas mudar a cultura da Companhia</a:t>
            </a:r>
          </a:p>
        </p:txBody>
      </p:sp>
      <p:grpSp>
        <p:nvGrpSpPr>
          <p:cNvPr id="25" name="Agrupar 24">
            <a:extLst>
              <a:ext uri="{FF2B5EF4-FFF2-40B4-BE49-F238E27FC236}">
                <a16:creationId xmlns:a16="http://schemas.microsoft.com/office/drawing/2014/main" id="{655F5ABD-CB9D-40A3-99C5-2A597752B6EA}"/>
              </a:ext>
            </a:extLst>
          </p:cNvPr>
          <p:cNvGrpSpPr/>
          <p:nvPr/>
        </p:nvGrpSpPr>
        <p:grpSpPr>
          <a:xfrm>
            <a:off x="229174" y="346825"/>
            <a:ext cx="1106331" cy="1073647"/>
            <a:chOff x="60362" y="125208"/>
            <a:chExt cx="1106331" cy="1073647"/>
          </a:xfrm>
        </p:grpSpPr>
        <p:sp>
          <p:nvSpPr>
            <p:cNvPr id="28" name="Elipse 27">
              <a:extLst>
                <a:ext uri="{FF2B5EF4-FFF2-40B4-BE49-F238E27FC236}">
                  <a16:creationId xmlns:a16="http://schemas.microsoft.com/office/drawing/2014/main" id="{1116CE07-85F5-4F9B-A2F9-5832BBAB1F40}"/>
                </a:ext>
              </a:extLst>
            </p:cNvPr>
            <p:cNvSpPr/>
            <p:nvPr/>
          </p:nvSpPr>
          <p:spPr>
            <a:xfrm>
              <a:off x="203951" y="125208"/>
              <a:ext cx="687003" cy="687003"/>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TextBox 5">
              <a:extLst>
                <a:ext uri="{FF2B5EF4-FFF2-40B4-BE49-F238E27FC236}">
                  <a16:creationId xmlns:a16="http://schemas.microsoft.com/office/drawing/2014/main" id="{CC6448EE-0857-497B-947A-6EA9F7A8C31D}"/>
                </a:ext>
              </a:extLst>
            </p:cNvPr>
            <p:cNvSpPr txBox="1"/>
            <p:nvPr/>
          </p:nvSpPr>
          <p:spPr>
            <a:xfrm>
              <a:off x="60362" y="860301"/>
              <a:ext cx="1106331" cy="338554"/>
            </a:xfrm>
            <a:prstGeom prst="rect">
              <a:avLst/>
            </a:prstGeom>
            <a:noFill/>
          </p:spPr>
          <p:txBody>
            <a:bodyPr wrap="square" rtlCol="0">
              <a:spAutoFit/>
            </a:bodyPr>
            <a:lstStyle/>
            <a:p>
              <a:pPr algn="ctr"/>
              <a:r>
                <a:rPr lang="pt-BR" sz="1600" b="1" dirty="0">
                  <a:solidFill>
                    <a:schemeClr val="bg1"/>
                  </a:solidFill>
                  <a:latin typeface="Foco Black" panose="020B0A04050202020203" pitchFamily="34" charset="0"/>
                </a:rPr>
                <a:t>DIGITAL</a:t>
              </a:r>
            </a:p>
          </p:txBody>
        </p:sp>
      </p:grpSp>
      <p:pic>
        <p:nvPicPr>
          <p:cNvPr id="109" name="Picture 56">
            <a:extLst>
              <a:ext uri="{FF2B5EF4-FFF2-40B4-BE49-F238E27FC236}">
                <a16:creationId xmlns:a16="http://schemas.microsoft.com/office/drawing/2014/main" id="{74A8F855-8D96-4FB8-BEF6-BD85CABBF65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6500" y="458457"/>
            <a:ext cx="439527" cy="439527"/>
          </a:xfrm>
          <a:prstGeom prst="rect">
            <a:avLst/>
          </a:prstGeom>
        </p:spPr>
      </p:pic>
      <p:grpSp>
        <p:nvGrpSpPr>
          <p:cNvPr id="3" name="Agrupar 2">
            <a:extLst>
              <a:ext uri="{FF2B5EF4-FFF2-40B4-BE49-F238E27FC236}">
                <a16:creationId xmlns:a16="http://schemas.microsoft.com/office/drawing/2014/main" id="{EC23455A-4532-4C2D-B016-F9E226613FAE}"/>
              </a:ext>
            </a:extLst>
          </p:cNvPr>
          <p:cNvGrpSpPr/>
          <p:nvPr/>
        </p:nvGrpSpPr>
        <p:grpSpPr>
          <a:xfrm>
            <a:off x="-578148" y="2007334"/>
            <a:ext cx="11441220" cy="7980712"/>
            <a:chOff x="-312972" y="1238865"/>
            <a:chExt cx="7860782" cy="5483212"/>
          </a:xfrm>
        </p:grpSpPr>
        <p:grpSp>
          <p:nvGrpSpPr>
            <p:cNvPr id="37" name="Agrupar 36">
              <a:extLst>
                <a:ext uri="{FF2B5EF4-FFF2-40B4-BE49-F238E27FC236}">
                  <a16:creationId xmlns:a16="http://schemas.microsoft.com/office/drawing/2014/main" id="{3715BBC0-B3E8-415C-B9F4-4612D3C74BB8}"/>
                </a:ext>
              </a:extLst>
            </p:cNvPr>
            <p:cNvGrpSpPr/>
            <p:nvPr/>
          </p:nvGrpSpPr>
          <p:grpSpPr>
            <a:xfrm>
              <a:off x="-312972" y="1573194"/>
              <a:ext cx="5925164" cy="5148883"/>
              <a:chOff x="-1000583" y="428910"/>
              <a:chExt cx="5089771" cy="5193262"/>
            </a:xfrm>
          </p:grpSpPr>
          <p:sp>
            <p:nvSpPr>
              <p:cNvPr id="51" name="Arc 73">
                <a:extLst>
                  <a:ext uri="{FF2B5EF4-FFF2-40B4-BE49-F238E27FC236}">
                    <a16:creationId xmlns:a16="http://schemas.microsoft.com/office/drawing/2014/main" id="{AFB7BB08-6D1E-4C6D-A652-31B0F0141C96}"/>
                  </a:ext>
                </a:extLst>
              </p:cNvPr>
              <p:cNvSpPr/>
              <p:nvPr/>
            </p:nvSpPr>
            <p:spPr>
              <a:xfrm>
                <a:off x="-1000583" y="428910"/>
                <a:ext cx="5011853" cy="5193262"/>
              </a:xfrm>
              <a:prstGeom prst="arc">
                <a:avLst>
                  <a:gd name="adj1" fmla="val 16195713"/>
                  <a:gd name="adj2" fmla="val 3833"/>
                </a:avLst>
              </a:prstGeom>
              <a:solidFill>
                <a:schemeClr val="bg1">
                  <a:lumMod val="85000"/>
                  <a:alpha val="80000"/>
                </a:schemeClr>
              </a:solidFill>
              <a:ln w="28575" cap="flat" cmpd="sng" algn="ctr">
                <a:noFill/>
                <a:prstDash val="dash"/>
              </a:ln>
              <a:effectLst/>
            </p:spPr>
            <p:txBody>
              <a:bodyPr rtlCol="0" anchor="ctr"/>
              <a:lstStyle/>
              <a:p>
                <a:pPr algn="ctr" defTabSz="673121">
                  <a:defRPr/>
                </a:pPr>
                <a:endParaRPr lang="pt-BR" sz="3600" kern="0" dirty="0">
                  <a:solidFill>
                    <a:prstClr val="black"/>
                  </a:solidFill>
                  <a:latin typeface="Arial Narrow" charset="0"/>
                  <a:ea typeface="Arial Narrow" charset="0"/>
                  <a:cs typeface="Arial Narrow" charset="0"/>
                  <a:sym typeface="Helvetica Light"/>
                </a:endParaRPr>
              </a:p>
            </p:txBody>
          </p:sp>
          <p:sp>
            <p:nvSpPr>
              <p:cNvPr id="52" name="TextBox 75">
                <a:extLst>
                  <a:ext uri="{FF2B5EF4-FFF2-40B4-BE49-F238E27FC236}">
                    <a16:creationId xmlns:a16="http://schemas.microsoft.com/office/drawing/2014/main" id="{35B32A5B-AAA5-46F6-AF8A-0A73BD8A2D4F}"/>
                  </a:ext>
                </a:extLst>
              </p:cNvPr>
              <p:cNvSpPr txBox="1"/>
              <p:nvPr/>
            </p:nvSpPr>
            <p:spPr>
              <a:xfrm>
                <a:off x="1768605" y="1502942"/>
                <a:ext cx="2320583" cy="527639"/>
              </a:xfrm>
              <a:prstGeom prst="rect">
                <a:avLst/>
              </a:prstGeom>
              <a:noFill/>
            </p:spPr>
            <p:txBody>
              <a:bodyPr wrap="square" lIns="26501" tIns="26501" rIns="26501" bIns="26501" rtlCol="0">
                <a:spAutoFit/>
              </a:bodyPr>
              <a:lstStyle/>
              <a:p>
                <a:pPr marL="196328" indent="-196328" algn="ctr" defTabSz="673121">
                  <a:defRPr/>
                </a:pPr>
                <a:r>
                  <a:rPr lang="pt-BR" b="1" kern="0" dirty="0">
                    <a:solidFill>
                      <a:prstClr val="black"/>
                    </a:solidFill>
                    <a:latin typeface="Arial Narrow" charset="0"/>
                    <a:ea typeface="Arial Narrow" charset="0"/>
                    <a:cs typeface="Arial Narrow" charset="0"/>
                    <a:sym typeface="Helvetica Light"/>
                  </a:rPr>
                  <a:t>DIGITALIZAÇÃO</a:t>
                </a:r>
              </a:p>
              <a:p>
                <a:pPr algn="ctr" defTabSz="673121">
                  <a:defRPr/>
                </a:pPr>
                <a:r>
                  <a:rPr lang="pt-BR" sz="1400" kern="0" dirty="0">
                    <a:solidFill>
                      <a:prstClr val="black"/>
                    </a:solidFill>
                    <a:latin typeface="Arial Narrow" charset="0"/>
                    <a:ea typeface="Arial Narrow" charset="0"/>
                    <a:cs typeface="Arial Narrow" charset="0"/>
                    <a:sym typeface="Helvetica Light"/>
                  </a:rPr>
                  <a:t>Melhorando o</a:t>
                </a:r>
                <a:br>
                  <a:rPr lang="pt-BR" sz="1400" kern="0" dirty="0">
                    <a:solidFill>
                      <a:prstClr val="black"/>
                    </a:solidFill>
                    <a:latin typeface="Arial Narrow" charset="0"/>
                    <a:ea typeface="Arial Narrow" charset="0"/>
                    <a:cs typeface="Arial Narrow" charset="0"/>
                    <a:sym typeface="Helvetica Light"/>
                  </a:rPr>
                </a:br>
                <a:r>
                  <a:rPr lang="pt-BR" sz="1400" kern="0" dirty="0">
                    <a:solidFill>
                      <a:prstClr val="black"/>
                    </a:solidFill>
                    <a:latin typeface="Arial Narrow" charset="0"/>
                    <a:ea typeface="Arial Narrow" charset="0"/>
                    <a:cs typeface="Arial Narrow" charset="0"/>
                    <a:sym typeface="Helvetica Light"/>
                  </a:rPr>
                  <a:t>negócio atual</a:t>
                </a:r>
              </a:p>
            </p:txBody>
          </p:sp>
        </p:grpSp>
        <p:grpSp>
          <p:nvGrpSpPr>
            <p:cNvPr id="2" name="Agrupar 1">
              <a:extLst>
                <a:ext uri="{FF2B5EF4-FFF2-40B4-BE49-F238E27FC236}">
                  <a16:creationId xmlns:a16="http://schemas.microsoft.com/office/drawing/2014/main" id="{0C5EA6D0-D65C-4A4C-8A39-06426333DE1F}"/>
                </a:ext>
              </a:extLst>
            </p:cNvPr>
            <p:cNvGrpSpPr/>
            <p:nvPr/>
          </p:nvGrpSpPr>
          <p:grpSpPr>
            <a:xfrm>
              <a:off x="1764187" y="1238865"/>
              <a:ext cx="5783623" cy="3240597"/>
              <a:chOff x="1764187" y="1238865"/>
              <a:chExt cx="5783623" cy="3240597"/>
            </a:xfrm>
          </p:grpSpPr>
          <p:sp>
            <p:nvSpPr>
              <p:cNvPr id="38" name="TextBox 94">
                <a:extLst>
                  <a:ext uri="{FF2B5EF4-FFF2-40B4-BE49-F238E27FC236}">
                    <a16:creationId xmlns:a16="http://schemas.microsoft.com/office/drawing/2014/main" id="{2A17F729-7D5C-4525-B0FC-A1149D69B35A}"/>
                  </a:ext>
                </a:extLst>
              </p:cNvPr>
              <p:cNvSpPr txBox="1"/>
              <p:nvPr/>
            </p:nvSpPr>
            <p:spPr>
              <a:xfrm>
                <a:off x="3976646" y="1271739"/>
                <a:ext cx="2300752" cy="412347"/>
              </a:xfrm>
              <a:prstGeom prst="rect">
                <a:avLst/>
              </a:prstGeom>
              <a:noFill/>
            </p:spPr>
            <p:txBody>
              <a:bodyPr wrap="square" rtlCol="0">
                <a:spAutoFit/>
              </a:bodyPr>
              <a:lstStyle/>
              <a:p>
                <a:pPr marL="171450" indent="-171450" defTabSz="673121">
                  <a:buClr>
                    <a:srgbClr val="EF904F"/>
                  </a:buClr>
                  <a:buFont typeface="Webdings" panose="05030102010509060703" pitchFamily="18" charset="2"/>
                  <a:buChar char="&lt;"/>
                  <a:defRPr/>
                </a:pPr>
                <a:r>
                  <a:rPr lang="pt-BR" sz="1100" dirty="0">
                    <a:solidFill>
                      <a:srgbClr val="000000"/>
                    </a:solidFill>
                    <a:latin typeface="Arial Narrow" charset="0"/>
                    <a:ea typeface="Arial Narrow" charset="0"/>
                    <a:cs typeface="Arial Narrow" charset="0"/>
                    <a:sym typeface="Helvetica Light"/>
                  </a:rPr>
                  <a:t>Entendimento do cliente</a:t>
                </a:r>
              </a:p>
              <a:p>
                <a:pPr marL="171450" indent="-171450" defTabSz="673121">
                  <a:buClr>
                    <a:srgbClr val="EF904F"/>
                  </a:buClr>
                  <a:buFont typeface="Webdings" panose="05030102010509060703" pitchFamily="18" charset="2"/>
                  <a:buChar char="&lt;"/>
                  <a:defRPr/>
                </a:pPr>
                <a:r>
                  <a:rPr lang="pt-BR" sz="1100" dirty="0">
                    <a:solidFill>
                      <a:srgbClr val="000000"/>
                    </a:solidFill>
                    <a:latin typeface="Arial Narrow" charset="0"/>
                    <a:ea typeface="Arial Narrow" charset="0"/>
                    <a:cs typeface="Arial Narrow" charset="0"/>
                    <a:sym typeface="Helvetica Light"/>
                  </a:rPr>
                  <a:t>Crescimento de </a:t>
                </a:r>
                <a:r>
                  <a:rPr lang="pt-BR" sz="1100" dirty="0" err="1">
                    <a:solidFill>
                      <a:srgbClr val="000000"/>
                    </a:solidFill>
                    <a:latin typeface="Arial Narrow" charset="0"/>
                    <a:ea typeface="Arial Narrow" charset="0"/>
                    <a:cs typeface="Arial Narrow" charset="0"/>
                    <a:sym typeface="Helvetica Light"/>
                  </a:rPr>
                  <a:t>topline</a:t>
                </a:r>
                <a:endParaRPr lang="pt-BR" sz="1100" dirty="0">
                  <a:solidFill>
                    <a:srgbClr val="000000"/>
                  </a:solidFill>
                  <a:latin typeface="Arial Narrow" charset="0"/>
                  <a:ea typeface="Arial Narrow" charset="0"/>
                  <a:cs typeface="Arial Narrow" charset="0"/>
                  <a:sym typeface="Helvetica Light"/>
                </a:endParaRPr>
              </a:p>
              <a:p>
                <a:pPr marL="171450" indent="-171450" defTabSz="673121" hangingPunct="0">
                  <a:buClr>
                    <a:srgbClr val="EF904F"/>
                  </a:buClr>
                  <a:buFont typeface="Webdings" panose="05030102010509060703" pitchFamily="18" charset="2"/>
                  <a:buChar char="&lt;"/>
                  <a:defRPr/>
                </a:pPr>
                <a:r>
                  <a:rPr lang="pt-BR" sz="1100" kern="0" dirty="0">
                    <a:solidFill>
                      <a:srgbClr val="000000"/>
                    </a:solidFill>
                    <a:latin typeface="Arial Narrow" charset="0"/>
                    <a:ea typeface="Arial Narrow" charset="0"/>
                    <a:cs typeface="Arial Narrow" charset="0"/>
                    <a:sym typeface="Helvetica Light"/>
                  </a:rPr>
                  <a:t>Pontos de contato com o cliente</a:t>
                </a:r>
              </a:p>
            </p:txBody>
          </p:sp>
          <p:sp>
            <p:nvSpPr>
              <p:cNvPr id="39" name="Freeform 13">
                <a:extLst>
                  <a:ext uri="{FF2B5EF4-FFF2-40B4-BE49-F238E27FC236}">
                    <a16:creationId xmlns:a16="http://schemas.microsoft.com/office/drawing/2014/main" id="{A15268D4-BAAE-4610-A8F2-B42478648C39}"/>
                  </a:ext>
                </a:extLst>
              </p:cNvPr>
              <p:cNvSpPr/>
              <p:nvPr/>
            </p:nvSpPr>
            <p:spPr>
              <a:xfrm>
                <a:off x="2601777" y="3278805"/>
                <a:ext cx="3571824" cy="862389"/>
              </a:xfrm>
              <a:custGeom>
                <a:avLst/>
                <a:gdLst>
                  <a:gd name="connsiteX0" fmla="*/ 0 w 3331029"/>
                  <a:gd name="connsiteY0" fmla="*/ 979715 h 979715"/>
                  <a:gd name="connsiteX1" fmla="*/ 3331029 w 3331029"/>
                  <a:gd name="connsiteY1" fmla="*/ 0 h 979715"/>
                  <a:gd name="connsiteX2" fmla="*/ 3320143 w 3331029"/>
                  <a:gd name="connsiteY2" fmla="*/ 979715 h 979715"/>
                  <a:gd name="connsiteX3" fmla="*/ 0 w 3331029"/>
                  <a:gd name="connsiteY3" fmla="*/ 979715 h 979715"/>
                </a:gdLst>
                <a:ahLst/>
                <a:cxnLst>
                  <a:cxn ang="0">
                    <a:pos x="connsiteX0" y="connsiteY0"/>
                  </a:cxn>
                  <a:cxn ang="0">
                    <a:pos x="connsiteX1" y="connsiteY1"/>
                  </a:cxn>
                  <a:cxn ang="0">
                    <a:pos x="connsiteX2" y="connsiteY2"/>
                  </a:cxn>
                  <a:cxn ang="0">
                    <a:pos x="connsiteX3" y="connsiteY3"/>
                  </a:cxn>
                </a:cxnLst>
                <a:rect l="l" t="t" r="r" b="b"/>
                <a:pathLst>
                  <a:path w="3331029" h="979715">
                    <a:moveTo>
                      <a:pt x="0" y="979715"/>
                    </a:moveTo>
                    <a:lnTo>
                      <a:pt x="3331029" y="0"/>
                    </a:lnTo>
                    <a:lnTo>
                      <a:pt x="3320143" y="979715"/>
                    </a:lnTo>
                    <a:lnTo>
                      <a:pt x="0" y="979715"/>
                    </a:lnTo>
                    <a:close/>
                  </a:path>
                </a:pathLst>
              </a:custGeom>
              <a:solidFill>
                <a:srgbClr val="0070C0"/>
              </a:solidFill>
              <a:ln w="12700" cap="flat" cmpd="sng" algn="ctr">
                <a:noFill/>
                <a:prstDash val="solid"/>
              </a:ln>
              <a:effectLst/>
            </p:spPr>
            <p:txBody>
              <a:bodyPr rtlCol="0" anchor="ctr"/>
              <a:lstStyle/>
              <a:p>
                <a:pPr algn="ctr" defTabSz="673121">
                  <a:defRPr/>
                </a:pPr>
                <a:endParaRPr lang="en-US" sz="3200" kern="0" dirty="0">
                  <a:solidFill>
                    <a:prstClr val="black"/>
                  </a:solidFill>
                  <a:latin typeface="Arial Narrow" charset="0"/>
                  <a:ea typeface="Arial Narrow" charset="0"/>
                  <a:cs typeface="Arial Narrow" charset="0"/>
                  <a:sym typeface="Helvetica Light"/>
                </a:endParaRPr>
              </a:p>
            </p:txBody>
          </p:sp>
          <p:sp>
            <p:nvSpPr>
              <p:cNvPr id="40" name="TextBox 87">
                <a:extLst>
                  <a:ext uri="{FF2B5EF4-FFF2-40B4-BE49-F238E27FC236}">
                    <a16:creationId xmlns:a16="http://schemas.microsoft.com/office/drawing/2014/main" id="{16842B03-4310-426F-989F-0684F70F026F}"/>
                  </a:ext>
                </a:extLst>
              </p:cNvPr>
              <p:cNvSpPr txBox="1"/>
              <p:nvPr/>
            </p:nvSpPr>
            <p:spPr>
              <a:xfrm>
                <a:off x="3799682" y="3656648"/>
                <a:ext cx="2309597" cy="258804"/>
              </a:xfrm>
              <a:prstGeom prst="rect">
                <a:avLst/>
              </a:prstGeom>
              <a:noFill/>
            </p:spPr>
            <p:txBody>
              <a:bodyPr wrap="square" lIns="26501" tIns="26501" rIns="26501" bIns="26501" rtlCol="0">
                <a:spAutoFit/>
              </a:bodyPr>
              <a:lstStyle/>
              <a:p>
                <a:pPr algn="r" defTabSz="673121">
                  <a:defRPr/>
                </a:pPr>
                <a:r>
                  <a:rPr lang="pt-BR" sz="1100" b="1" kern="0" dirty="0">
                    <a:solidFill>
                      <a:prstClr val="white"/>
                    </a:solidFill>
                    <a:latin typeface="Arial Narrow" charset="0"/>
                    <a:ea typeface="Arial Narrow" charset="0"/>
                    <a:cs typeface="Arial Narrow" charset="0"/>
                    <a:sym typeface="Helvetica Light"/>
                  </a:rPr>
                  <a:t>DIGITALIZAR A EMPRESA</a:t>
                </a:r>
              </a:p>
              <a:p>
                <a:pPr algn="r" defTabSz="673121">
                  <a:defRPr/>
                </a:pPr>
                <a:r>
                  <a:rPr lang="pt-BR" sz="1000" kern="0" dirty="0">
                    <a:solidFill>
                      <a:prstClr val="white"/>
                    </a:solidFill>
                    <a:latin typeface="Arial Narrow" charset="0"/>
                    <a:ea typeface="Arial Narrow" charset="0"/>
                    <a:cs typeface="Arial Narrow" charset="0"/>
                    <a:sym typeface="Helvetica Light"/>
                  </a:rPr>
                  <a:t>Flexibilizar as operações internas</a:t>
                </a:r>
              </a:p>
            </p:txBody>
          </p:sp>
          <p:sp>
            <p:nvSpPr>
              <p:cNvPr id="41" name="TextBox 88">
                <a:extLst>
                  <a:ext uri="{FF2B5EF4-FFF2-40B4-BE49-F238E27FC236}">
                    <a16:creationId xmlns:a16="http://schemas.microsoft.com/office/drawing/2014/main" id="{6E5D7DA3-3786-4A70-84C5-5E499756AEBD}"/>
                  </a:ext>
                </a:extLst>
              </p:cNvPr>
              <p:cNvSpPr txBox="1"/>
              <p:nvPr/>
            </p:nvSpPr>
            <p:spPr>
              <a:xfrm>
                <a:off x="6176289" y="4172758"/>
                <a:ext cx="1137350" cy="184793"/>
              </a:xfrm>
              <a:prstGeom prst="rect">
                <a:avLst/>
              </a:prstGeom>
              <a:noFill/>
            </p:spPr>
            <p:txBody>
              <a:bodyPr wrap="square" lIns="26501" tIns="26501" rIns="26501" bIns="26501" rtlCol="0">
                <a:spAutoFit/>
              </a:bodyPr>
              <a:lstStyle/>
              <a:p>
                <a:pPr defTabSz="673121">
                  <a:defRPr/>
                </a:pPr>
                <a:r>
                  <a:rPr lang="pt-BR" sz="1400" b="1" kern="0" dirty="0">
                    <a:solidFill>
                      <a:srgbClr val="0070C0"/>
                    </a:solidFill>
                    <a:latin typeface="Arial Narrow" charset="0"/>
                    <a:ea typeface="Arial Narrow" charset="0"/>
                    <a:cs typeface="Arial Narrow" charset="0"/>
                    <a:sym typeface="Helvetica Light"/>
                  </a:rPr>
                  <a:t>BE DIGITAL</a:t>
                </a:r>
              </a:p>
            </p:txBody>
          </p:sp>
          <p:cxnSp>
            <p:nvCxnSpPr>
              <p:cNvPr id="42" name="Straight Arrow Connector 89">
                <a:extLst>
                  <a:ext uri="{FF2B5EF4-FFF2-40B4-BE49-F238E27FC236}">
                    <a16:creationId xmlns:a16="http://schemas.microsoft.com/office/drawing/2014/main" id="{7D40D562-7D47-4D93-80BC-2FBF26452C0A}"/>
                  </a:ext>
                </a:extLst>
              </p:cNvPr>
              <p:cNvCxnSpPr/>
              <p:nvPr/>
            </p:nvCxnSpPr>
            <p:spPr>
              <a:xfrm>
                <a:off x="2615024" y="4137300"/>
                <a:ext cx="3546903" cy="3894"/>
              </a:xfrm>
              <a:prstGeom prst="straightConnector1">
                <a:avLst/>
              </a:prstGeom>
              <a:noFill/>
              <a:ln w="9525" cap="flat" cmpd="sng" algn="ctr">
                <a:solidFill>
                  <a:schemeClr val="bg1">
                    <a:lumMod val="65000"/>
                  </a:schemeClr>
                </a:solidFill>
                <a:prstDash val="solid"/>
                <a:headEnd type="none" w="med" len="med"/>
                <a:tailEnd type="none" w="med" len="med"/>
              </a:ln>
              <a:effectLst/>
            </p:spPr>
          </p:cxnSp>
          <p:pic>
            <p:nvPicPr>
              <p:cNvPr id="43" name="Imagem 42">
                <a:extLst>
                  <a:ext uri="{FF2B5EF4-FFF2-40B4-BE49-F238E27FC236}">
                    <a16:creationId xmlns:a16="http://schemas.microsoft.com/office/drawing/2014/main" id="{58911E1F-A0DE-4F30-91F7-DCA20F47869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95375" y="4146881"/>
                <a:ext cx="768176" cy="332581"/>
              </a:xfrm>
              <a:prstGeom prst="rect">
                <a:avLst/>
              </a:prstGeom>
            </p:spPr>
          </p:pic>
          <p:sp>
            <p:nvSpPr>
              <p:cNvPr id="44" name="TextBox 99">
                <a:extLst>
                  <a:ext uri="{FF2B5EF4-FFF2-40B4-BE49-F238E27FC236}">
                    <a16:creationId xmlns:a16="http://schemas.microsoft.com/office/drawing/2014/main" id="{C38662E6-96A4-47DC-A03F-5735058C9FA1}"/>
                  </a:ext>
                </a:extLst>
              </p:cNvPr>
              <p:cNvSpPr txBox="1"/>
              <p:nvPr/>
            </p:nvSpPr>
            <p:spPr>
              <a:xfrm>
                <a:off x="6200983" y="3394626"/>
                <a:ext cx="1346827" cy="412347"/>
              </a:xfrm>
              <a:prstGeom prst="rect">
                <a:avLst/>
              </a:prstGeom>
              <a:noFill/>
            </p:spPr>
            <p:txBody>
              <a:bodyPr wrap="square" rtlCol="0">
                <a:spAutoFit/>
              </a:bodyPr>
              <a:lstStyle>
                <a:defPPr>
                  <a:defRPr lang="en-US"/>
                </a:defPPr>
                <a:lvl1pPr marL="179388" indent="-179388" defTabSz="1794990">
                  <a:buBlip>
                    <a:blip r:embed="rId4"/>
                  </a:buBlip>
                  <a:defRPr sz="1200">
                    <a:solidFill>
                      <a:srgbClr val="000000"/>
                    </a:solidFill>
                    <a:latin typeface="Arial Narrow" panose="020B0606020202030204" pitchFamily="34" charset="0"/>
                    <a:ea typeface="Arial" charset="0"/>
                    <a:cs typeface="Arial" charset="0"/>
                  </a:defRPr>
                </a:lvl1pPr>
              </a:lstStyle>
              <a:p>
                <a:pPr defTabSz="673121" hangingPunct="0">
                  <a:buClr>
                    <a:srgbClr val="008BE6"/>
                  </a:buClr>
                  <a:buFont typeface="Webdings" panose="05030102010509060703" pitchFamily="18" charset="2"/>
                  <a:buChar char="&lt;"/>
                </a:pPr>
                <a:r>
                  <a:rPr lang="pt-BR" sz="1100" kern="0" dirty="0">
                    <a:latin typeface="Arial Narrow" charset="0"/>
                    <a:ea typeface="Arial Narrow" charset="0"/>
                    <a:cs typeface="Arial Narrow" charset="0"/>
                    <a:sym typeface="Helvetica Light"/>
                  </a:rPr>
                  <a:t>  Pessoas</a:t>
                </a:r>
              </a:p>
              <a:p>
                <a:pPr defTabSz="673121" hangingPunct="0">
                  <a:buClr>
                    <a:srgbClr val="008BE6"/>
                  </a:buClr>
                  <a:buFont typeface="Webdings" panose="05030102010509060703" pitchFamily="18" charset="2"/>
                  <a:buChar char="&lt;"/>
                </a:pPr>
                <a:r>
                  <a:rPr lang="pt-BR" sz="1100" kern="0" dirty="0">
                    <a:latin typeface="Arial Narrow" charset="0"/>
                    <a:ea typeface="Arial Narrow" charset="0"/>
                    <a:cs typeface="Arial Narrow" charset="0"/>
                    <a:sym typeface="Helvetica Light"/>
                  </a:rPr>
                  <a:t>  Processos</a:t>
                </a:r>
              </a:p>
              <a:p>
                <a:pPr defTabSz="673121" hangingPunct="0">
                  <a:buClr>
                    <a:srgbClr val="008BE6"/>
                  </a:buClr>
                  <a:buFont typeface="Webdings" panose="05030102010509060703" pitchFamily="18" charset="2"/>
                  <a:buChar char="&lt;"/>
                </a:pPr>
                <a:r>
                  <a:rPr lang="pt-BR" sz="1100" kern="0" dirty="0">
                    <a:latin typeface="Arial Narrow" charset="0"/>
                    <a:ea typeface="Arial Narrow" charset="0"/>
                    <a:cs typeface="Arial Narrow" charset="0"/>
                    <a:sym typeface="Helvetica Light"/>
                  </a:rPr>
                  <a:t>  Ecossistema</a:t>
                </a:r>
              </a:p>
            </p:txBody>
          </p:sp>
          <p:sp>
            <p:nvSpPr>
              <p:cNvPr id="45" name="Rectangle 77">
                <a:extLst>
                  <a:ext uri="{FF2B5EF4-FFF2-40B4-BE49-F238E27FC236}">
                    <a16:creationId xmlns:a16="http://schemas.microsoft.com/office/drawing/2014/main" id="{FD2BF27D-5971-4B72-8A5C-1A15AED6C0ED}"/>
                  </a:ext>
                </a:extLst>
              </p:cNvPr>
              <p:cNvSpPr/>
              <p:nvPr/>
            </p:nvSpPr>
            <p:spPr>
              <a:xfrm rot="16200000">
                <a:off x="1293719" y="2722575"/>
                <a:ext cx="2223542" cy="229026"/>
              </a:xfrm>
              <a:prstGeom prst="rect">
                <a:avLst/>
              </a:prstGeom>
              <a:noFill/>
              <a:ln w="25400" cap="flat" cmpd="sng" algn="ctr">
                <a:noFill/>
                <a:prstDash val="solid"/>
              </a:ln>
              <a:effectLst/>
            </p:spPr>
            <p:txBody>
              <a:bodyPr rtlCol="0" anchor="ctr"/>
              <a:lstStyle/>
              <a:p>
                <a:pPr algn="ctr" defTabSz="673121">
                  <a:defRPr/>
                </a:pPr>
                <a:r>
                  <a:rPr lang="pt-BR" sz="1400" b="1" kern="0" dirty="0">
                    <a:solidFill>
                      <a:srgbClr val="ED7D31"/>
                    </a:solidFill>
                    <a:latin typeface="Arial Narrow" charset="0"/>
                    <a:ea typeface="Arial Narrow" charset="0"/>
                    <a:cs typeface="Arial Narrow" charset="0"/>
                    <a:sym typeface="Helvetica Light"/>
                  </a:rPr>
                  <a:t>ALUNO</a:t>
                </a:r>
              </a:p>
            </p:txBody>
          </p:sp>
          <p:sp>
            <p:nvSpPr>
              <p:cNvPr id="46" name="TextBox 78">
                <a:extLst>
                  <a:ext uri="{FF2B5EF4-FFF2-40B4-BE49-F238E27FC236}">
                    <a16:creationId xmlns:a16="http://schemas.microsoft.com/office/drawing/2014/main" id="{CB553836-F0F7-4AD0-A69E-3894E411FCBE}"/>
                  </a:ext>
                </a:extLst>
              </p:cNvPr>
              <p:cNvSpPr txBox="1"/>
              <p:nvPr/>
            </p:nvSpPr>
            <p:spPr>
              <a:xfrm>
                <a:off x="1764187" y="4004251"/>
                <a:ext cx="810208" cy="248231"/>
              </a:xfrm>
              <a:prstGeom prst="rect">
                <a:avLst/>
              </a:prstGeom>
              <a:noFill/>
            </p:spPr>
            <p:txBody>
              <a:bodyPr wrap="square" lIns="26501" tIns="26501" rIns="26501" bIns="26501" rtlCol="0">
                <a:spAutoFit/>
              </a:bodyPr>
              <a:lstStyle/>
              <a:p>
                <a:pPr algn="r" defTabSz="673121">
                  <a:defRPr/>
                </a:pPr>
                <a:r>
                  <a:rPr lang="pt-BR" sz="1000" b="1" kern="0" dirty="0">
                    <a:solidFill>
                      <a:prstClr val="black"/>
                    </a:solidFill>
                    <a:latin typeface="Arial Narrow" charset="0"/>
                    <a:ea typeface="Arial Narrow" charset="0"/>
                    <a:cs typeface="Arial Narrow" charset="0"/>
                    <a:sym typeface="Helvetica Light"/>
                  </a:rPr>
                  <a:t>BUSINESS </a:t>
                </a:r>
                <a:br>
                  <a:rPr lang="pt-BR" sz="1000" b="1" kern="0" dirty="0">
                    <a:solidFill>
                      <a:prstClr val="black"/>
                    </a:solidFill>
                    <a:latin typeface="Arial Narrow" charset="0"/>
                    <a:ea typeface="Arial Narrow" charset="0"/>
                    <a:cs typeface="Arial Narrow" charset="0"/>
                    <a:sym typeface="Helvetica Light"/>
                  </a:rPr>
                </a:br>
                <a:r>
                  <a:rPr lang="pt-BR" sz="1000" b="1" kern="0" dirty="0">
                    <a:solidFill>
                      <a:prstClr val="black"/>
                    </a:solidFill>
                    <a:latin typeface="Arial Narrow" charset="0"/>
                    <a:ea typeface="Arial Narrow" charset="0"/>
                    <a:cs typeface="Arial Narrow" charset="0"/>
                    <a:sym typeface="Helvetica Light"/>
                  </a:rPr>
                  <a:t>AS USUAL</a:t>
                </a:r>
              </a:p>
            </p:txBody>
          </p:sp>
          <p:sp>
            <p:nvSpPr>
              <p:cNvPr id="47" name="TextBox 79">
                <a:extLst>
                  <a:ext uri="{FF2B5EF4-FFF2-40B4-BE49-F238E27FC236}">
                    <a16:creationId xmlns:a16="http://schemas.microsoft.com/office/drawing/2014/main" id="{D4936C17-F013-4C6B-B63A-15B701BA712B}"/>
                  </a:ext>
                </a:extLst>
              </p:cNvPr>
              <p:cNvSpPr txBox="1"/>
              <p:nvPr/>
            </p:nvSpPr>
            <p:spPr>
              <a:xfrm>
                <a:off x="2279586" y="1238865"/>
                <a:ext cx="1226211" cy="184793"/>
              </a:xfrm>
              <a:prstGeom prst="rect">
                <a:avLst/>
              </a:prstGeom>
              <a:noFill/>
            </p:spPr>
            <p:txBody>
              <a:bodyPr wrap="square" lIns="26501" tIns="26501" rIns="26501" bIns="26501" rtlCol="0">
                <a:spAutoFit/>
              </a:bodyPr>
              <a:lstStyle/>
              <a:p>
                <a:pPr algn="r" defTabSz="673121">
                  <a:defRPr/>
                </a:pPr>
                <a:r>
                  <a:rPr lang="pt-BR" sz="1400" b="1" kern="0" dirty="0">
                    <a:solidFill>
                      <a:srgbClr val="ED7D31"/>
                    </a:solidFill>
                    <a:latin typeface="Arial Narrow" charset="0"/>
                    <a:ea typeface="Arial Narrow" charset="0"/>
                    <a:cs typeface="Arial Narrow" charset="0"/>
                    <a:sym typeface="Helvetica Light"/>
                  </a:rPr>
                  <a:t>GO DIGITAL</a:t>
                </a:r>
              </a:p>
            </p:txBody>
          </p:sp>
          <p:sp>
            <p:nvSpPr>
              <p:cNvPr id="48" name="Freeform 12">
                <a:extLst>
                  <a:ext uri="{FF2B5EF4-FFF2-40B4-BE49-F238E27FC236}">
                    <a16:creationId xmlns:a16="http://schemas.microsoft.com/office/drawing/2014/main" id="{705592C8-CF6B-4788-9884-CA502B1F1F1D}"/>
                  </a:ext>
                </a:extLst>
              </p:cNvPr>
              <p:cNvSpPr/>
              <p:nvPr/>
            </p:nvSpPr>
            <p:spPr>
              <a:xfrm>
                <a:off x="2613368" y="1573195"/>
                <a:ext cx="1367608" cy="2558417"/>
              </a:xfrm>
              <a:custGeom>
                <a:avLst/>
                <a:gdLst>
                  <a:gd name="connsiteX0" fmla="*/ 10886 w 1251857"/>
                  <a:gd name="connsiteY0" fmla="*/ 2906486 h 2906486"/>
                  <a:gd name="connsiteX1" fmla="*/ 1251857 w 1251857"/>
                  <a:gd name="connsiteY1" fmla="*/ 0 h 2906486"/>
                  <a:gd name="connsiteX2" fmla="*/ 0 w 1251857"/>
                  <a:gd name="connsiteY2" fmla="*/ 0 h 2906486"/>
                  <a:gd name="connsiteX3" fmla="*/ 10886 w 1251857"/>
                  <a:gd name="connsiteY3" fmla="*/ 2906486 h 2906486"/>
                </a:gdLst>
                <a:ahLst/>
                <a:cxnLst>
                  <a:cxn ang="0">
                    <a:pos x="connsiteX0" y="connsiteY0"/>
                  </a:cxn>
                  <a:cxn ang="0">
                    <a:pos x="connsiteX1" y="connsiteY1"/>
                  </a:cxn>
                  <a:cxn ang="0">
                    <a:pos x="connsiteX2" y="connsiteY2"/>
                  </a:cxn>
                  <a:cxn ang="0">
                    <a:pos x="connsiteX3" y="connsiteY3"/>
                  </a:cxn>
                </a:cxnLst>
                <a:rect l="l" t="t" r="r" b="b"/>
                <a:pathLst>
                  <a:path w="1251857" h="2906486">
                    <a:moveTo>
                      <a:pt x="10886" y="2906486"/>
                    </a:moveTo>
                    <a:lnTo>
                      <a:pt x="1251857" y="0"/>
                    </a:lnTo>
                    <a:lnTo>
                      <a:pt x="0" y="0"/>
                    </a:lnTo>
                    <a:cubicBezTo>
                      <a:pt x="3629" y="968829"/>
                      <a:pt x="7257" y="1937657"/>
                      <a:pt x="10886" y="2906486"/>
                    </a:cubicBezTo>
                    <a:close/>
                  </a:path>
                </a:pathLst>
              </a:custGeom>
              <a:solidFill>
                <a:srgbClr val="ED7D31"/>
              </a:solidFill>
              <a:ln w="12700" cap="flat" cmpd="sng" algn="ctr">
                <a:noFill/>
                <a:prstDash val="solid"/>
              </a:ln>
              <a:effectLst/>
            </p:spPr>
            <p:txBody>
              <a:bodyPr rtlCol="0" anchor="ctr"/>
              <a:lstStyle/>
              <a:p>
                <a:pPr algn="ctr" defTabSz="673121">
                  <a:defRPr/>
                </a:pPr>
                <a:endParaRPr lang="en-US" sz="3200" kern="0" dirty="0">
                  <a:solidFill>
                    <a:prstClr val="black"/>
                  </a:solidFill>
                  <a:latin typeface="Arial Narrow" charset="0"/>
                  <a:ea typeface="Arial Narrow" charset="0"/>
                  <a:cs typeface="Arial Narrow" charset="0"/>
                  <a:sym typeface="Helvetica Light"/>
                </a:endParaRPr>
              </a:p>
            </p:txBody>
          </p:sp>
          <p:sp>
            <p:nvSpPr>
              <p:cNvPr id="49" name="TextBox 81">
                <a:extLst>
                  <a:ext uri="{FF2B5EF4-FFF2-40B4-BE49-F238E27FC236}">
                    <a16:creationId xmlns:a16="http://schemas.microsoft.com/office/drawing/2014/main" id="{71AF672D-0260-4B82-B82B-12091749CF66}"/>
                  </a:ext>
                </a:extLst>
              </p:cNvPr>
              <p:cNvSpPr txBox="1"/>
              <p:nvPr/>
            </p:nvSpPr>
            <p:spPr>
              <a:xfrm>
                <a:off x="2684501" y="1625656"/>
                <a:ext cx="1225341" cy="480838"/>
              </a:xfrm>
              <a:prstGeom prst="rect">
                <a:avLst/>
              </a:prstGeom>
              <a:noFill/>
            </p:spPr>
            <p:txBody>
              <a:bodyPr wrap="square" lIns="26501" tIns="26501" rIns="26501" bIns="26501" rtlCol="0">
                <a:spAutoFit/>
              </a:bodyPr>
              <a:lstStyle/>
              <a:p>
                <a:pPr defTabSz="673121">
                  <a:defRPr/>
                </a:pPr>
                <a:r>
                  <a:rPr lang="pt-BR" sz="1100" b="1" kern="0" dirty="0">
                    <a:solidFill>
                      <a:prstClr val="white"/>
                    </a:solidFill>
                    <a:latin typeface="Arial Narrow" charset="0"/>
                    <a:ea typeface="Arial Narrow" charset="0"/>
                    <a:cs typeface="Arial Narrow" charset="0"/>
                    <a:sym typeface="Helvetica Light"/>
                  </a:rPr>
                  <a:t>DIGITALIZAR A EXPERIÊNCIA</a:t>
                </a:r>
              </a:p>
              <a:p>
                <a:pPr defTabSz="673121">
                  <a:defRPr/>
                </a:pPr>
                <a:r>
                  <a:rPr lang="pt-BR" sz="1100" b="1" kern="0" dirty="0">
                    <a:solidFill>
                      <a:prstClr val="white"/>
                    </a:solidFill>
                    <a:latin typeface="Arial Narrow" charset="0"/>
                    <a:ea typeface="Arial Narrow" charset="0"/>
                    <a:cs typeface="Arial Narrow" charset="0"/>
                    <a:sym typeface="Helvetica Light"/>
                  </a:rPr>
                  <a:t>DO CLIENTE</a:t>
                </a:r>
              </a:p>
              <a:p>
                <a:pPr defTabSz="673121">
                  <a:defRPr/>
                </a:pPr>
                <a:r>
                  <a:rPr lang="pt-BR" sz="1000" kern="0" dirty="0">
                    <a:solidFill>
                      <a:prstClr val="white"/>
                    </a:solidFill>
                    <a:latin typeface="Arial Narrow" charset="0"/>
                    <a:ea typeface="Arial Narrow" charset="0"/>
                    <a:cs typeface="Arial Narrow" charset="0"/>
                    <a:sym typeface="Helvetica Light"/>
                  </a:rPr>
                  <a:t>Encantar o</a:t>
                </a:r>
                <a:br>
                  <a:rPr lang="pt-BR" sz="1000" kern="0" dirty="0">
                    <a:solidFill>
                      <a:prstClr val="white"/>
                    </a:solidFill>
                    <a:latin typeface="Arial Narrow" charset="0"/>
                    <a:ea typeface="Arial Narrow" charset="0"/>
                    <a:cs typeface="Arial Narrow" charset="0"/>
                    <a:sym typeface="Helvetica Light"/>
                  </a:rPr>
                </a:br>
                <a:r>
                  <a:rPr lang="pt-BR" sz="1000" kern="0" dirty="0">
                    <a:solidFill>
                      <a:prstClr val="white"/>
                    </a:solidFill>
                    <a:latin typeface="Arial Narrow" charset="0"/>
                    <a:ea typeface="Arial Narrow" charset="0"/>
                    <a:cs typeface="Arial Narrow" charset="0"/>
                    <a:sym typeface="Helvetica Light"/>
                  </a:rPr>
                  <a:t>cliente</a:t>
                </a:r>
              </a:p>
            </p:txBody>
          </p:sp>
          <p:cxnSp>
            <p:nvCxnSpPr>
              <p:cNvPr id="50" name="Straight Arrow Connector 83">
                <a:extLst>
                  <a:ext uri="{FF2B5EF4-FFF2-40B4-BE49-F238E27FC236}">
                    <a16:creationId xmlns:a16="http://schemas.microsoft.com/office/drawing/2014/main" id="{A50CE7E6-5CD3-407B-A6A0-7F8C79FF51A7}"/>
                  </a:ext>
                </a:extLst>
              </p:cNvPr>
              <p:cNvCxnSpPr/>
              <p:nvPr/>
            </p:nvCxnSpPr>
            <p:spPr>
              <a:xfrm flipH="1" flipV="1">
                <a:off x="2613368" y="1573195"/>
                <a:ext cx="7530" cy="2567079"/>
              </a:xfrm>
              <a:prstGeom prst="straightConnector1">
                <a:avLst/>
              </a:prstGeom>
              <a:noFill/>
              <a:ln w="9525" cap="flat" cmpd="sng" algn="ctr">
                <a:solidFill>
                  <a:schemeClr val="bg1">
                    <a:lumMod val="65000"/>
                  </a:schemeClr>
                </a:solidFill>
                <a:prstDash val="solid"/>
                <a:headEnd type="none" w="med" len="med"/>
                <a:tailEnd type="none" w="med" len="med"/>
              </a:ln>
              <a:effectLst/>
            </p:spPr>
          </p:cxnSp>
        </p:grpSp>
      </p:grpSp>
      <p:sp>
        <p:nvSpPr>
          <p:cNvPr id="55" name="Footer Placeholder 4">
            <a:extLst>
              <a:ext uri="{FF2B5EF4-FFF2-40B4-BE49-F238E27FC236}">
                <a16:creationId xmlns:a16="http://schemas.microsoft.com/office/drawing/2014/main" id="{71A51DA5-4812-4B87-B238-1D7B58C55D14}"/>
              </a:ext>
            </a:extLst>
          </p:cNvPr>
          <p:cNvSpPr txBox="1">
            <a:spLocks/>
          </p:cNvSpPr>
          <p:nvPr/>
        </p:nvSpPr>
        <p:spPr>
          <a:xfrm>
            <a:off x="0" y="6611244"/>
            <a:ext cx="2895600" cy="268773"/>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3121">
              <a:defRPr/>
            </a:pPr>
            <a:r>
              <a:rPr lang="pt-BR" sz="900" dirty="0">
                <a:solidFill>
                  <a:prstClr val="black">
                    <a:lumMod val="75000"/>
                    <a:lumOff val="25000"/>
                  </a:prstClr>
                </a:solidFill>
                <a:latin typeface="Foco" panose="020B0504050202020203" pitchFamily="34" charset="0"/>
                <a:ea typeface="Arial Narrow" charset="0"/>
                <a:cs typeface="Arial Narrow" charset="0"/>
                <a:sym typeface="Helvetica Light"/>
              </a:rPr>
              <a:t>Fonte: Análise Accenture</a:t>
            </a:r>
          </a:p>
        </p:txBody>
      </p:sp>
    </p:spTree>
    <p:extLst>
      <p:ext uri="{BB962C8B-B14F-4D97-AF65-F5344CB8AC3E}">
        <p14:creationId xmlns:p14="http://schemas.microsoft.com/office/powerpoint/2010/main" val="1761846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EE2EB08-E986-465F-9E28-E419B8B939F4}"/>
              </a:ext>
            </a:extLst>
          </p:cNvPr>
          <p:cNvPicPr>
            <a:picLocks noChangeAspect="1"/>
          </p:cNvPicPr>
          <p:nvPr/>
        </p:nvPicPr>
        <p:blipFill>
          <a:blip r:embed="rId5"/>
          <a:stretch>
            <a:fillRect/>
          </a:stretch>
        </p:blipFill>
        <p:spPr>
          <a:xfrm>
            <a:off x="0" y="-90660"/>
            <a:ext cx="12358688" cy="6948660"/>
          </a:xfrm>
          <a:prstGeom prst="rect">
            <a:avLst/>
          </a:prstGeom>
          <a:solidFill>
            <a:schemeClr val="bg1"/>
          </a:solidFill>
        </p:spPr>
      </p:pic>
      <p:graphicFrame>
        <p:nvGraphicFramePr>
          <p:cNvPr id="14" name="Objeto 13"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3361" name="think-cell Slide" r:id="rId6" imgW="421" imgH="423" progId="TCLayout.ActiveDocument.1">
                  <p:embed/>
                </p:oleObj>
              </mc:Choice>
              <mc:Fallback>
                <p:oleObj name="think-cell Slide" r:id="rId6" imgW="421" imgH="423" progId="TCLayout.ActiveDocument.1">
                  <p:embed/>
                  <p:pic>
                    <p:nvPicPr>
                      <p:cNvPr id="14" name="Objeto 13" hidden="1"/>
                      <p:cNvPicPr/>
                      <p:nvPr/>
                    </p:nvPicPr>
                    <p:blipFill>
                      <a:blip r:embed="rId7"/>
                      <a:stretch>
                        <a:fillRect/>
                      </a:stretch>
                    </p:blipFill>
                    <p:spPr>
                      <a:xfrm>
                        <a:off x="1589" y="1589"/>
                        <a:ext cx="1587" cy="1587"/>
                      </a:xfrm>
                      <a:prstGeom prst="rect">
                        <a:avLst/>
                      </a:prstGeom>
                    </p:spPr>
                  </p:pic>
                </p:oleObj>
              </mc:Fallback>
            </mc:AlternateContent>
          </a:graphicData>
        </a:graphic>
      </p:graphicFrame>
      <p:sp>
        <p:nvSpPr>
          <p:cNvPr id="3" name="Retângulo 2">
            <a:extLst>
              <a:ext uri="{FF2B5EF4-FFF2-40B4-BE49-F238E27FC236}">
                <a16:creationId xmlns:a16="http://schemas.microsoft.com/office/drawing/2014/main" id="{CDA67FC7-2669-483E-BE87-C0A3F768D782}"/>
              </a:ext>
            </a:extLst>
          </p:cNvPr>
          <p:cNvSpPr/>
          <p:nvPr/>
        </p:nvSpPr>
        <p:spPr>
          <a:xfrm>
            <a:off x="5667375" y="2334639"/>
            <a:ext cx="6524625" cy="2728913"/>
          </a:xfrm>
          <a:prstGeom prst="rect">
            <a:avLst/>
          </a:prstGeom>
          <a:noFill/>
        </p:spPr>
        <p:txBody>
          <a:bodyPr wrap="square" anchor="ctr" anchorCtr="0">
            <a:noAutofit/>
          </a:bodyPr>
          <a:lstStyle/>
          <a:p>
            <a:pPr algn="ctr" defTabSz="410766" hangingPunct="0"/>
            <a:r>
              <a:rPr lang="pt-BR" sz="3200" dirty="0">
                <a:solidFill>
                  <a:schemeClr val="bg1"/>
                </a:solidFill>
                <a:effectLst>
                  <a:outerShdw blurRad="38100" dist="38100" dir="2700000" algn="tl">
                    <a:srgbClr val="000000">
                      <a:alpha val="43137"/>
                    </a:srgbClr>
                  </a:outerShdw>
                </a:effectLst>
                <a:latin typeface="Foco Black" panose="020B0A04050202020203" pitchFamily="34" charset="0"/>
                <a:sym typeface="Helvetica Light"/>
              </a:rPr>
              <a:t>Ser a empresa de educação mais digital e inovadora do mundo, gerando valor no curto prazo e construindo as bases para o longo prazo </a:t>
            </a:r>
          </a:p>
        </p:txBody>
      </p:sp>
      <p:sp>
        <p:nvSpPr>
          <p:cNvPr id="5" name="Retângulo 4">
            <a:extLst>
              <a:ext uri="{FF2B5EF4-FFF2-40B4-BE49-F238E27FC236}">
                <a16:creationId xmlns:a16="http://schemas.microsoft.com/office/drawing/2014/main" id="{EC38B8C4-C700-4C59-95B3-7A0E37F315EE}"/>
              </a:ext>
            </a:extLst>
          </p:cNvPr>
          <p:cNvSpPr/>
          <p:nvPr/>
        </p:nvSpPr>
        <p:spPr>
          <a:xfrm>
            <a:off x="5834063" y="342899"/>
            <a:ext cx="6524625" cy="2728913"/>
          </a:xfrm>
          <a:prstGeom prst="rect">
            <a:avLst/>
          </a:prstGeom>
          <a:noFill/>
        </p:spPr>
        <p:txBody>
          <a:bodyPr wrap="square" anchor="ctr" anchorCtr="0">
            <a:noAutofit/>
          </a:bodyPr>
          <a:lstStyle/>
          <a:p>
            <a:pPr algn="ctr" defTabSz="410766" hangingPunct="0"/>
            <a:r>
              <a:rPr lang="pt-BR" sz="4000" dirty="0">
                <a:solidFill>
                  <a:schemeClr val="bg1"/>
                </a:solidFill>
                <a:effectLst>
                  <a:outerShdw blurRad="38100" dist="38100" dir="2700000" algn="tl">
                    <a:srgbClr val="000000">
                      <a:alpha val="43137"/>
                    </a:srgbClr>
                  </a:outerShdw>
                </a:effectLst>
                <a:latin typeface="Foco Black" panose="020B0A04050202020203" pitchFamily="34" charset="0"/>
                <a:sym typeface="Helvetica Light"/>
              </a:rPr>
              <a:t>AMBIÇÃO DIGITAL:</a:t>
            </a:r>
          </a:p>
        </p:txBody>
      </p:sp>
    </p:spTree>
    <p:extLst>
      <p:ext uri="{BB962C8B-B14F-4D97-AF65-F5344CB8AC3E}">
        <p14:creationId xmlns:p14="http://schemas.microsoft.com/office/powerpoint/2010/main" val="1647970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239349" y="10285"/>
            <a:ext cx="9973600" cy="876407"/>
          </a:xfrm>
        </p:spPr>
        <p:txBody>
          <a:bodyPr anchor="ctr"/>
          <a:lstStyle/>
          <a:p>
            <a:r>
              <a:rPr lang="en-US" sz="3200" dirty="0" err="1">
                <a:latin typeface="Open Sans" panose="020B0606030504020204"/>
              </a:rPr>
              <a:t>Educação</a:t>
            </a:r>
            <a:r>
              <a:rPr lang="en-US" sz="3200" dirty="0">
                <a:latin typeface="Open Sans" panose="020B0606030504020204"/>
              </a:rPr>
              <a:t> que </a:t>
            </a:r>
            <a:r>
              <a:rPr lang="en-US" sz="3200" dirty="0" err="1">
                <a:latin typeface="Open Sans" panose="020B0606030504020204"/>
              </a:rPr>
              <a:t>gera</a:t>
            </a:r>
            <a:r>
              <a:rPr lang="en-US" sz="3200" dirty="0">
                <a:latin typeface="Open Sans" panose="020B0606030504020204"/>
              </a:rPr>
              <a:t> </a:t>
            </a:r>
            <a:r>
              <a:rPr lang="en-US" sz="3200" dirty="0" err="1">
                <a:latin typeface="Open Sans" panose="020B0606030504020204"/>
              </a:rPr>
              <a:t>impacto</a:t>
            </a:r>
            <a:r>
              <a:rPr lang="en-US" sz="3200" dirty="0">
                <a:latin typeface="Open Sans" panose="020B0606030504020204"/>
              </a:rPr>
              <a:t> para o </a:t>
            </a:r>
            <a:r>
              <a:rPr lang="en-US" sz="3200" dirty="0" err="1">
                <a:latin typeface="Open Sans" panose="020B0606030504020204"/>
              </a:rPr>
              <a:t>país</a:t>
            </a:r>
            <a:endParaRPr lang="en-US" sz="3200" dirty="0">
              <a:latin typeface="Open Sans" panose="020B0606030504020204"/>
            </a:endParaRPr>
          </a:p>
        </p:txBody>
      </p:sp>
      <p:sp>
        <p:nvSpPr>
          <p:cNvPr id="36" name="Retângulo 35"/>
          <p:cNvSpPr/>
          <p:nvPr/>
        </p:nvSpPr>
        <p:spPr>
          <a:xfrm>
            <a:off x="323851" y="6431301"/>
            <a:ext cx="10956725" cy="166051"/>
          </a:xfrm>
          <a:prstGeom prst="rect">
            <a:avLst/>
          </a:prstGeom>
          <a:noFill/>
        </p:spPr>
        <p:txBody>
          <a:bodyPr vert="horz" lIns="121920" tIns="60960" rIns="121920" bIns="60960" rtlCol="0" anchor="ctr">
            <a:noAutofit/>
          </a:bodyPr>
          <a:lstStyle/>
          <a:p>
            <a:pPr defTabSz="609585">
              <a:defRPr/>
            </a:pPr>
            <a:r>
              <a:rPr lang="en-US" sz="800" dirty="0">
                <a:solidFill>
                  <a:srgbClr val="4D4D4D">
                    <a:lumMod val="60000"/>
                    <a:lumOff val="40000"/>
                  </a:srgbClr>
                </a:solidFill>
                <a:latin typeface="Open Sans" panose="020B0606030504020204"/>
                <a:cs typeface="Century Gothic"/>
              </a:rPr>
              <a:t>¹ Base date: 1Q19</a:t>
            </a:r>
          </a:p>
        </p:txBody>
      </p:sp>
      <p:sp>
        <p:nvSpPr>
          <p:cNvPr id="10" name="TextBox 5"/>
          <p:cNvSpPr txBox="1"/>
          <p:nvPr/>
        </p:nvSpPr>
        <p:spPr>
          <a:xfrm>
            <a:off x="3679455" y="1067056"/>
            <a:ext cx="4917048" cy="502766"/>
          </a:xfrm>
          <a:prstGeom prst="rect">
            <a:avLst/>
          </a:prstGeom>
          <a:noFill/>
        </p:spPr>
        <p:txBody>
          <a:bodyPr wrap="square" rtlCol="0">
            <a:spAutoFit/>
          </a:bodyPr>
          <a:lstStyle/>
          <a:p>
            <a:pPr algn="ctr" defTabSz="1219170">
              <a:defRPr/>
            </a:pPr>
            <a:r>
              <a:rPr lang="en-US" sz="2667" b="1" dirty="0">
                <a:solidFill>
                  <a:schemeClr val="accent1"/>
                </a:solidFill>
                <a:latin typeface="Open Sans" panose="020B0606030504020204"/>
                <a:cs typeface="Century Gothic"/>
              </a:rPr>
              <a:t>2.5 </a:t>
            </a:r>
            <a:r>
              <a:rPr lang="en-US" sz="2667" b="1" dirty="0" err="1">
                <a:solidFill>
                  <a:schemeClr val="accent1"/>
                </a:solidFill>
                <a:latin typeface="Open Sans" panose="020B0606030504020204"/>
                <a:cs typeface="Century Gothic"/>
              </a:rPr>
              <a:t>milhões</a:t>
            </a:r>
            <a:r>
              <a:rPr lang="en-US" sz="2667" b="1" dirty="0">
                <a:solidFill>
                  <a:schemeClr val="accent1"/>
                </a:solidFill>
                <a:latin typeface="Open Sans" panose="020B0606030504020204"/>
                <a:cs typeface="Century Gothic"/>
              </a:rPr>
              <a:t> de alunos¹</a:t>
            </a:r>
          </a:p>
        </p:txBody>
      </p:sp>
      <p:pic>
        <p:nvPicPr>
          <p:cNvPr id="33" name="Picture 2" descr="http://4.bp.blogspot.com/-Jr63ZlNLyDM/U2mkifixZaI/AAAAAAAAAVE/kyjVnk7YqFU/s1600/Logotipo+-+Anhanguera+By+FatalityDesign.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1300" y="5341250"/>
            <a:ext cx="838805" cy="68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 descr="Cursos de Extensão"/>
          <p:cNvPicPr>
            <a:picLocks noChangeAspect="1" noChangeArrowheads="1"/>
          </p:cNvPicPr>
          <p:nvPr/>
        </p:nvPicPr>
        <p:blipFill>
          <a:blip r:embed="rId4">
            <a:extLst>
              <a:ext uri="{28A0092B-C50C-407E-A947-70E740481C1C}">
                <a14:useLocalDpi xmlns:a14="http://schemas.microsoft.com/office/drawing/2010/main" val="0"/>
              </a:ext>
            </a:extLst>
          </a:blip>
          <a:srcRect t="20189" b="20189"/>
          <a:stretch>
            <a:fillRect/>
          </a:stretch>
        </p:blipFill>
        <p:spPr bwMode="auto">
          <a:xfrm>
            <a:off x="3358212" y="5341250"/>
            <a:ext cx="642487" cy="68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 descr="tag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806" y="5341250"/>
            <a:ext cx="1014459" cy="68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8" descr="Pitágora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1372" y="5341250"/>
            <a:ext cx="946505" cy="68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 descr="http://sisdia.abmes.org.br/images/logo/8584_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5984" y="5341250"/>
            <a:ext cx="483332" cy="68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2" descr="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7423" y="5341250"/>
            <a:ext cx="679080" cy="68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4" descr="unime"/>
          <p:cNvPicPr>
            <a:picLocks noChangeAspect="1" noChangeArrowheads="1"/>
          </p:cNvPicPr>
          <p:nvPr/>
        </p:nvPicPr>
        <p:blipFill>
          <a:blip r:embed="rId9">
            <a:extLst>
              <a:ext uri="{28A0092B-C50C-407E-A947-70E740481C1C}">
                <a14:useLocalDpi xmlns:a14="http://schemas.microsoft.com/office/drawing/2010/main" val="0"/>
              </a:ext>
            </a:extLst>
          </a:blip>
          <a:srcRect t="6944" b="6944"/>
          <a:stretch>
            <a:fillRect/>
          </a:stretch>
        </p:blipFill>
        <p:spPr bwMode="auto">
          <a:xfrm>
            <a:off x="8964610" y="5341250"/>
            <a:ext cx="937565" cy="68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6" descr="http://sisdia.abmes.org.br/images/logo/8649_Logo_08042016201826.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70283" y="5341250"/>
            <a:ext cx="834936" cy="68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2" descr="Resultado de imagem para logos somo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3194" y="5227403"/>
            <a:ext cx="1089999" cy="10899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4"/>
          <p:cNvSpPr txBox="1"/>
          <p:nvPr/>
        </p:nvSpPr>
        <p:spPr>
          <a:xfrm>
            <a:off x="2912655" y="1906580"/>
            <a:ext cx="8582319" cy="338555"/>
          </a:xfrm>
          <a:prstGeom prst="rect">
            <a:avLst/>
          </a:prstGeom>
          <a:solidFill>
            <a:schemeClr val="bg1">
              <a:lumMod val="95000"/>
            </a:schemeClr>
          </a:solidFill>
        </p:spPr>
        <p:txBody>
          <a:bodyPr wrap="square" rtlCol="0" anchor="ctr" anchorCtr="0">
            <a:spAutoFit/>
          </a:bodyPr>
          <a:lstStyle/>
          <a:p>
            <a:pPr defTabSz="1219170">
              <a:defRPr/>
            </a:pPr>
            <a:r>
              <a:rPr lang="en-US" sz="1600" b="1" dirty="0" err="1">
                <a:solidFill>
                  <a:srgbClr val="00AFEE"/>
                </a:solidFill>
                <a:latin typeface="Open Sans" panose="020B0606030504020204"/>
                <a:cs typeface="Century Gothic"/>
              </a:rPr>
              <a:t>Graduação</a:t>
            </a:r>
            <a:endParaRPr lang="en-US" sz="1600" b="1" dirty="0">
              <a:solidFill>
                <a:srgbClr val="00AFEE"/>
              </a:solidFill>
              <a:latin typeface="Open Sans" panose="020B0606030504020204"/>
              <a:cs typeface="Century Gothic"/>
            </a:endParaRPr>
          </a:p>
        </p:txBody>
      </p:sp>
      <p:sp>
        <p:nvSpPr>
          <p:cNvPr id="14" name="TextBox 58"/>
          <p:cNvSpPr txBox="1"/>
          <p:nvPr/>
        </p:nvSpPr>
        <p:spPr>
          <a:xfrm>
            <a:off x="5341048" y="1889637"/>
            <a:ext cx="3070642" cy="340671"/>
          </a:xfrm>
          <a:prstGeom prst="rect">
            <a:avLst/>
          </a:prstGeom>
          <a:noFill/>
        </p:spPr>
        <p:txBody>
          <a:bodyPr wrap="square" rtlCol="0">
            <a:spAutoFit/>
          </a:bodyPr>
          <a:lstStyle/>
          <a:p>
            <a:pPr defTabSz="1219170">
              <a:lnSpc>
                <a:spcPct val="110000"/>
              </a:lnSpc>
              <a:defRPr/>
            </a:pPr>
            <a:r>
              <a:rPr lang="en-US" sz="1467" b="1" dirty="0">
                <a:solidFill>
                  <a:srgbClr val="4D4D4D"/>
                </a:solidFill>
                <a:latin typeface="Open Sans" panose="020B0606030504020204"/>
                <a:cs typeface="Century Gothic"/>
              </a:rPr>
              <a:t>379 mil </a:t>
            </a:r>
            <a:r>
              <a:rPr lang="en-US" sz="1467" dirty="0" err="1">
                <a:solidFill>
                  <a:srgbClr val="4D4D4D"/>
                </a:solidFill>
                <a:latin typeface="Open Sans" panose="020B0606030504020204"/>
                <a:cs typeface="Century Gothic"/>
              </a:rPr>
              <a:t>Presencial</a:t>
            </a:r>
            <a:endParaRPr lang="en-US" sz="1467" b="1" dirty="0">
              <a:solidFill>
                <a:srgbClr val="4D4D4D"/>
              </a:solidFill>
              <a:latin typeface="Open Sans" panose="020B0606030504020204"/>
              <a:cs typeface="Century Gothic"/>
            </a:endParaRPr>
          </a:p>
        </p:txBody>
      </p:sp>
      <p:sp>
        <p:nvSpPr>
          <p:cNvPr id="15" name="TextBox 59"/>
          <p:cNvSpPr txBox="1"/>
          <p:nvPr/>
        </p:nvSpPr>
        <p:spPr>
          <a:xfrm>
            <a:off x="8737482" y="1889637"/>
            <a:ext cx="2543094" cy="340671"/>
          </a:xfrm>
          <a:prstGeom prst="rect">
            <a:avLst/>
          </a:prstGeom>
          <a:noFill/>
        </p:spPr>
        <p:txBody>
          <a:bodyPr wrap="square" rtlCol="0">
            <a:spAutoFit/>
          </a:bodyPr>
          <a:lstStyle/>
          <a:p>
            <a:pPr defTabSz="1219170">
              <a:lnSpc>
                <a:spcPct val="110000"/>
              </a:lnSpc>
              <a:defRPr/>
            </a:pPr>
            <a:r>
              <a:rPr lang="en-US" sz="1467" b="1" dirty="0">
                <a:solidFill>
                  <a:srgbClr val="4D4D4D"/>
                </a:solidFill>
                <a:latin typeface="Open Sans" panose="020B0606030504020204"/>
                <a:cs typeface="Century Gothic"/>
              </a:rPr>
              <a:t>537 mil</a:t>
            </a:r>
            <a:r>
              <a:rPr lang="en-US" sz="1467" dirty="0">
                <a:solidFill>
                  <a:srgbClr val="4D4D4D"/>
                </a:solidFill>
                <a:latin typeface="Open Sans" panose="020B0606030504020204"/>
                <a:cs typeface="Century Gothic"/>
              </a:rPr>
              <a:t> </a:t>
            </a:r>
            <a:r>
              <a:rPr lang="en-US" sz="1467" dirty="0" err="1">
                <a:solidFill>
                  <a:srgbClr val="4D4D4D"/>
                </a:solidFill>
                <a:latin typeface="Open Sans" panose="020B0606030504020204"/>
                <a:cs typeface="Century Gothic"/>
              </a:rPr>
              <a:t>Ensino</a:t>
            </a:r>
            <a:r>
              <a:rPr lang="en-US" sz="1467" dirty="0">
                <a:solidFill>
                  <a:srgbClr val="4D4D4D"/>
                </a:solidFill>
                <a:latin typeface="Open Sans" panose="020B0606030504020204"/>
                <a:cs typeface="Century Gothic"/>
              </a:rPr>
              <a:t> a </a:t>
            </a:r>
            <a:r>
              <a:rPr lang="en-US" sz="1467" dirty="0" err="1">
                <a:solidFill>
                  <a:srgbClr val="4D4D4D"/>
                </a:solidFill>
                <a:latin typeface="Open Sans" panose="020B0606030504020204"/>
                <a:cs typeface="Century Gothic"/>
              </a:rPr>
              <a:t>Distância</a:t>
            </a:r>
            <a:endParaRPr lang="en-US" sz="1467" b="1" dirty="0">
              <a:solidFill>
                <a:srgbClr val="4D4D4D"/>
              </a:solidFill>
              <a:latin typeface="Open Sans" panose="020B0606030504020204"/>
              <a:cs typeface="Century Gothic"/>
            </a:endParaRPr>
          </a:p>
        </p:txBody>
      </p:sp>
      <p:sp>
        <p:nvSpPr>
          <p:cNvPr id="16" name="Arredondar Retângulo no Mesmo Canto Lateral 15"/>
          <p:cNvSpPr/>
          <p:nvPr/>
        </p:nvSpPr>
        <p:spPr>
          <a:xfrm>
            <a:off x="693194" y="1812841"/>
            <a:ext cx="2219461" cy="466199"/>
          </a:xfrm>
          <a:prstGeom prst="round2SameRect">
            <a:avLst/>
          </a:prstGeom>
          <a:gradFill flip="none" rotWithShape="1">
            <a:gsLst>
              <a:gs pos="0">
                <a:srgbClr val="0055A5"/>
              </a:gs>
              <a:gs pos="32000">
                <a:srgbClr val="0070C0">
                  <a:shade val="67500"/>
                  <a:satMod val="115000"/>
                </a:srgbClr>
              </a:gs>
              <a:gs pos="100000">
                <a:srgbClr val="0070C0">
                  <a:shade val="100000"/>
                  <a:satMod val="115000"/>
                  <a:lumMod val="96000"/>
                  <a:lumOff val="4000"/>
                </a:srgb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r>
              <a:rPr lang="en-US" sz="2133" b="1" dirty="0">
                <a:solidFill>
                  <a:prstClr val="white"/>
                </a:solidFill>
                <a:latin typeface="Open Sans" panose="020B0606030504020204"/>
                <a:ea typeface="MS PGothic"/>
                <a:cs typeface="Century Gothic"/>
              </a:rPr>
              <a:t>916 mil</a:t>
            </a:r>
          </a:p>
        </p:txBody>
      </p:sp>
      <p:grpSp>
        <p:nvGrpSpPr>
          <p:cNvPr id="17" name="Grupo 13"/>
          <p:cNvGrpSpPr/>
          <p:nvPr/>
        </p:nvGrpSpPr>
        <p:grpSpPr>
          <a:xfrm>
            <a:off x="693194" y="2825794"/>
            <a:ext cx="10801780" cy="457478"/>
            <a:chOff x="3246880" y="1563870"/>
            <a:chExt cx="5897120" cy="343109"/>
          </a:xfrm>
        </p:grpSpPr>
        <p:sp>
          <p:nvSpPr>
            <p:cNvPr id="18" name="TextBox 54"/>
            <p:cNvSpPr txBox="1"/>
            <p:nvPr/>
          </p:nvSpPr>
          <p:spPr>
            <a:xfrm>
              <a:off x="4458572" y="1614322"/>
              <a:ext cx="4685428" cy="261370"/>
            </a:xfrm>
            <a:prstGeom prst="rect">
              <a:avLst/>
            </a:prstGeom>
            <a:solidFill>
              <a:schemeClr val="bg1">
                <a:lumMod val="95000"/>
              </a:schemeClr>
            </a:solidFill>
          </p:spPr>
          <p:txBody>
            <a:bodyPr wrap="square" rtlCol="0" anchor="ctr" anchorCtr="0">
              <a:spAutoFit/>
            </a:bodyPr>
            <a:lstStyle/>
            <a:p>
              <a:pPr defTabSz="1219170">
                <a:lnSpc>
                  <a:spcPct val="110000"/>
                </a:lnSpc>
                <a:defRPr/>
              </a:pPr>
              <a:r>
                <a:rPr lang="en-US" sz="1600" b="1" dirty="0" err="1">
                  <a:solidFill>
                    <a:srgbClr val="00AFEE"/>
                  </a:solidFill>
                  <a:latin typeface="Open Sans" panose="020B0606030504020204"/>
                  <a:cs typeface="Century Gothic"/>
                </a:rPr>
                <a:t>Cursos</a:t>
              </a:r>
              <a:r>
                <a:rPr lang="en-US" sz="1600" b="1" dirty="0">
                  <a:solidFill>
                    <a:srgbClr val="00AFEE"/>
                  </a:solidFill>
                  <a:latin typeface="Open Sans" panose="020B0606030504020204"/>
                  <a:cs typeface="Century Gothic"/>
                </a:rPr>
                <a:t> Livres e </a:t>
              </a:r>
              <a:r>
                <a:rPr lang="en-US" sz="1600" b="1" dirty="0" err="1">
                  <a:solidFill>
                    <a:srgbClr val="00AFEE"/>
                  </a:solidFill>
                  <a:latin typeface="Open Sans" panose="020B0606030504020204"/>
                  <a:cs typeface="Century Gothic"/>
                </a:rPr>
                <a:t>Preparatórios</a:t>
              </a:r>
              <a:r>
                <a:rPr lang="en-US" sz="1600" b="1" dirty="0">
                  <a:solidFill>
                    <a:srgbClr val="00AFEE"/>
                  </a:solidFill>
                  <a:latin typeface="Open Sans" panose="020B0606030504020204"/>
                  <a:cs typeface="Century Gothic"/>
                </a:rPr>
                <a:t> para </a:t>
              </a:r>
              <a:r>
                <a:rPr lang="en-US" sz="1600" b="1" dirty="0" err="1">
                  <a:solidFill>
                    <a:srgbClr val="00AFEE"/>
                  </a:solidFill>
                  <a:latin typeface="Open Sans" panose="020B0606030504020204"/>
                  <a:cs typeface="Century Gothic"/>
                </a:rPr>
                <a:t>Concursos</a:t>
              </a:r>
              <a:r>
                <a:rPr lang="en-US" sz="1600" b="1" dirty="0">
                  <a:solidFill>
                    <a:srgbClr val="00AFEE"/>
                  </a:solidFill>
                  <a:latin typeface="Open Sans" panose="020B0606030504020204"/>
                  <a:cs typeface="Century Gothic"/>
                </a:rPr>
                <a:t> </a:t>
              </a:r>
            </a:p>
          </p:txBody>
        </p:sp>
        <p:sp>
          <p:nvSpPr>
            <p:cNvPr id="19" name="Arredondar Retângulo no Mesmo Canto Lateral 18"/>
            <p:cNvSpPr/>
            <p:nvPr/>
          </p:nvSpPr>
          <p:spPr>
            <a:xfrm>
              <a:off x="3246880" y="1563870"/>
              <a:ext cx="1211692" cy="343109"/>
            </a:xfrm>
            <a:prstGeom prst="round2SameRect">
              <a:avLst/>
            </a:prstGeom>
            <a:gradFill flip="none" rotWithShape="1">
              <a:gsLst>
                <a:gs pos="0">
                  <a:srgbClr val="0055A5"/>
                </a:gs>
                <a:gs pos="32000">
                  <a:srgbClr val="0070C0">
                    <a:shade val="67500"/>
                    <a:satMod val="115000"/>
                  </a:srgbClr>
                </a:gs>
                <a:gs pos="100000">
                  <a:srgbClr val="0070C0">
                    <a:shade val="100000"/>
                    <a:satMod val="115000"/>
                    <a:lumMod val="96000"/>
                    <a:lumOff val="4000"/>
                  </a:srgb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r>
                <a:rPr lang="en-US" sz="2133" b="1" dirty="0">
                  <a:solidFill>
                    <a:prstClr val="white"/>
                  </a:solidFill>
                  <a:latin typeface="Open Sans" panose="020B0606030504020204"/>
                  <a:ea typeface="MS PGothic"/>
                  <a:cs typeface="Century Gothic"/>
                </a:rPr>
                <a:t>39 mil</a:t>
              </a:r>
            </a:p>
          </p:txBody>
        </p:sp>
      </p:grpSp>
      <p:grpSp>
        <p:nvGrpSpPr>
          <p:cNvPr id="20" name="Grupo 16"/>
          <p:cNvGrpSpPr/>
          <p:nvPr/>
        </p:nvGrpSpPr>
        <p:grpSpPr>
          <a:xfrm>
            <a:off x="693194" y="3325758"/>
            <a:ext cx="10801780" cy="497413"/>
            <a:chOff x="3246880" y="1530209"/>
            <a:chExt cx="5897120" cy="373060"/>
          </a:xfrm>
        </p:grpSpPr>
        <p:sp>
          <p:nvSpPr>
            <p:cNvPr id="21" name="TextBox 54"/>
            <p:cNvSpPr txBox="1"/>
            <p:nvPr/>
          </p:nvSpPr>
          <p:spPr>
            <a:xfrm>
              <a:off x="4458572" y="1608818"/>
              <a:ext cx="4685428" cy="272382"/>
            </a:xfrm>
            <a:prstGeom prst="rect">
              <a:avLst/>
            </a:prstGeom>
            <a:solidFill>
              <a:schemeClr val="bg1">
                <a:lumMod val="95000"/>
              </a:schemeClr>
            </a:solidFill>
          </p:spPr>
          <p:txBody>
            <a:bodyPr wrap="square" rtlCol="0" anchor="ctr" anchorCtr="0">
              <a:spAutoFit/>
            </a:bodyPr>
            <a:lstStyle/>
            <a:p>
              <a:pPr defTabSz="1219170">
                <a:lnSpc>
                  <a:spcPct val="110000"/>
                </a:lnSpc>
                <a:defRPr/>
              </a:pPr>
              <a:r>
                <a:rPr lang="en-US" sz="1600" b="1" dirty="0" err="1">
                  <a:solidFill>
                    <a:srgbClr val="00AFEE"/>
                  </a:solidFill>
                  <a:latin typeface="Open Sans" panose="020B0606030504020204"/>
                  <a:cs typeface="Century Gothic"/>
                </a:rPr>
                <a:t>Alunos</a:t>
              </a:r>
              <a:r>
                <a:rPr lang="en-US" sz="1600" b="1" dirty="0">
                  <a:solidFill>
                    <a:srgbClr val="00AFEE"/>
                  </a:solidFill>
                  <a:latin typeface="Open Sans" panose="020B0606030504020204"/>
                  <a:cs typeface="Century Gothic"/>
                </a:rPr>
                <a:t> de </a:t>
              </a:r>
              <a:r>
                <a:rPr lang="en-US" sz="1600" b="1" dirty="0" err="1">
                  <a:solidFill>
                    <a:srgbClr val="00AFEE"/>
                  </a:solidFill>
                  <a:latin typeface="Open Sans" panose="020B0606030504020204"/>
                  <a:cs typeface="Century Gothic"/>
                </a:rPr>
                <a:t>Educação</a:t>
              </a:r>
              <a:r>
                <a:rPr lang="en-US" sz="1600" b="1" dirty="0">
                  <a:solidFill>
                    <a:srgbClr val="00AFEE"/>
                  </a:solidFill>
                  <a:latin typeface="Open Sans" panose="020B0606030504020204"/>
                  <a:cs typeface="Century Gothic"/>
                </a:rPr>
                <a:t> </a:t>
              </a:r>
              <a:r>
                <a:rPr lang="en-US" sz="1600" b="1" dirty="0" err="1">
                  <a:solidFill>
                    <a:srgbClr val="00AFEE"/>
                  </a:solidFill>
                  <a:latin typeface="Open Sans" panose="020B0606030504020204"/>
                  <a:cs typeface="Century Gothic"/>
                </a:rPr>
                <a:t>Básica</a:t>
              </a:r>
              <a:r>
                <a:rPr lang="en-US" sz="1600" b="1" dirty="0">
                  <a:solidFill>
                    <a:srgbClr val="00AFEE"/>
                  </a:solidFill>
                  <a:latin typeface="Open Sans" panose="020B0606030504020204"/>
                  <a:cs typeface="Century Gothic"/>
                </a:rPr>
                <a:t> </a:t>
              </a:r>
              <a:r>
                <a:rPr lang="en-US" sz="1600" b="1" dirty="0" err="1">
                  <a:solidFill>
                    <a:srgbClr val="00AFEE"/>
                  </a:solidFill>
                  <a:latin typeface="Open Sans" panose="020B0606030504020204"/>
                  <a:cs typeface="Century Gothic"/>
                </a:rPr>
                <a:t>na</a:t>
              </a:r>
              <a:r>
                <a:rPr lang="en-US" sz="1600" b="1" dirty="0">
                  <a:solidFill>
                    <a:srgbClr val="00AFEE"/>
                  </a:solidFill>
                  <a:latin typeface="Open Sans" panose="020B0606030504020204"/>
                  <a:cs typeface="Century Gothic"/>
                </a:rPr>
                <a:t> </a:t>
              </a:r>
              <a:r>
                <a:rPr lang="en-US" sz="1600" b="1" dirty="0" err="1">
                  <a:solidFill>
                    <a:srgbClr val="00AFEE"/>
                  </a:solidFill>
                  <a:latin typeface="Open Sans" panose="020B0606030504020204"/>
                  <a:cs typeface="Century Gothic"/>
                </a:rPr>
                <a:t>Plataforma</a:t>
              </a:r>
              <a:r>
                <a:rPr lang="en-US" sz="1600" b="1" dirty="0">
                  <a:solidFill>
                    <a:srgbClr val="00AFEE"/>
                  </a:solidFill>
                  <a:latin typeface="Open Sans" panose="020B0606030504020204"/>
                  <a:cs typeface="Century Gothic"/>
                </a:rPr>
                <a:t> de </a:t>
              </a:r>
              <a:r>
                <a:rPr lang="en-US" sz="1600" b="1" dirty="0" err="1">
                  <a:solidFill>
                    <a:srgbClr val="00AFEE"/>
                  </a:solidFill>
                  <a:latin typeface="Open Sans" panose="020B0606030504020204"/>
                  <a:cs typeface="Century Gothic"/>
                </a:rPr>
                <a:t>Serviços</a:t>
              </a:r>
              <a:r>
                <a:rPr lang="en-US" sz="1600" b="1" dirty="0">
                  <a:solidFill>
                    <a:srgbClr val="00AFEE"/>
                  </a:solidFill>
                  <a:latin typeface="Open Sans" panose="020B0606030504020204"/>
                  <a:cs typeface="Century Gothic"/>
                </a:rPr>
                <a:t> K12</a:t>
              </a:r>
            </a:p>
          </p:txBody>
        </p:sp>
        <p:sp>
          <p:nvSpPr>
            <p:cNvPr id="22" name="Arredondar Retângulo no Mesmo Canto Lateral 21"/>
            <p:cNvSpPr/>
            <p:nvPr/>
          </p:nvSpPr>
          <p:spPr>
            <a:xfrm>
              <a:off x="3246880" y="1530209"/>
              <a:ext cx="1211692" cy="373060"/>
            </a:xfrm>
            <a:prstGeom prst="round2SameRect">
              <a:avLst/>
            </a:prstGeom>
            <a:gradFill flip="none" rotWithShape="1">
              <a:gsLst>
                <a:gs pos="0">
                  <a:srgbClr val="0055A5"/>
                </a:gs>
                <a:gs pos="32000">
                  <a:srgbClr val="0070C0">
                    <a:shade val="67500"/>
                    <a:satMod val="115000"/>
                  </a:srgbClr>
                </a:gs>
                <a:gs pos="100000">
                  <a:srgbClr val="0070C0">
                    <a:shade val="100000"/>
                    <a:satMod val="115000"/>
                    <a:lumMod val="96000"/>
                    <a:lumOff val="4000"/>
                  </a:srgb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r>
                <a:rPr lang="en-US" sz="2133" b="1" dirty="0">
                  <a:solidFill>
                    <a:prstClr val="white"/>
                  </a:solidFill>
                  <a:latin typeface="Open Sans" panose="020B0606030504020204"/>
                  <a:ea typeface="MS PGothic"/>
                  <a:cs typeface="Century Gothic"/>
                </a:rPr>
                <a:t>1.4 </a:t>
              </a:r>
              <a:r>
                <a:rPr lang="en-US" sz="2133" b="1" dirty="0" err="1">
                  <a:solidFill>
                    <a:prstClr val="white"/>
                  </a:solidFill>
                  <a:latin typeface="Open Sans" panose="020B0606030504020204"/>
                  <a:ea typeface="MS PGothic"/>
                  <a:cs typeface="Century Gothic"/>
                </a:rPr>
                <a:t>milhão</a:t>
              </a:r>
              <a:endParaRPr lang="en-US" sz="2133" b="1" dirty="0">
                <a:solidFill>
                  <a:prstClr val="white"/>
                </a:solidFill>
                <a:latin typeface="Open Sans" panose="020B0606030504020204"/>
                <a:ea typeface="MS PGothic"/>
                <a:cs typeface="Century Gothic"/>
              </a:endParaRPr>
            </a:p>
          </p:txBody>
        </p:sp>
      </p:grpSp>
      <p:sp>
        <p:nvSpPr>
          <p:cNvPr id="28" name="TextBox 54"/>
          <p:cNvSpPr txBox="1"/>
          <p:nvPr/>
        </p:nvSpPr>
        <p:spPr>
          <a:xfrm>
            <a:off x="2912655" y="2395424"/>
            <a:ext cx="8582319" cy="338555"/>
          </a:xfrm>
          <a:prstGeom prst="rect">
            <a:avLst/>
          </a:prstGeom>
          <a:solidFill>
            <a:schemeClr val="bg1">
              <a:lumMod val="95000"/>
            </a:schemeClr>
          </a:solidFill>
        </p:spPr>
        <p:txBody>
          <a:bodyPr wrap="square" rtlCol="0" anchor="ctr" anchorCtr="0">
            <a:spAutoFit/>
          </a:bodyPr>
          <a:lstStyle/>
          <a:p>
            <a:pPr defTabSz="1219170">
              <a:defRPr/>
            </a:pPr>
            <a:r>
              <a:rPr lang="en-US" sz="1600" b="1" dirty="0" err="1">
                <a:solidFill>
                  <a:srgbClr val="00AFEE"/>
                </a:solidFill>
                <a:latin typeface="Open Sans" panose="020B0606030504020204"/>
                <a:cs typeface="Century Gothic"/>
              </a:rPr>
              <a:t>Pós</a:t>
            </a:r>
            <a:r>
              <a:rPr lang="en-US" sz="1600" b="1" dirty="0">
                <a:solidFill>
                  <a:srgbClr val="00AFEE"/>
                </a:solidFill>
                <a:latin typeface="Open Sans" panose="020B0606030504020204"/>
                <a:cs typeface="Century Gothic"/>
              </a:rPr>
              <a:t> </a:t>
            </a:r>
            <a:r>
              <a:rPr lang="en-US" sz="1600" b="1" dirty="0" err="1">
                <a:solidFill>
                  <a:srgbClr val="00AFEE"/>
                </a:solidFill>
                <a:latin typeface="Open Sans" panose="020B0606030504020204"/>
                <a:cs typeface="Century Gothic"/>
              </a:rPr>
              <a:t>graduação</a:t>
            </a:r>
            <a:endParaRPr lang="en-US" sz="1600" b="1" dirty="0">
              <a:solidFill>
                <a:srgbClr val="00AFEE"/>
              </a:solidFill>
              <a:latin typeface="Open Sans" panose="020B0606030504020204"/>
              <a:cs typeface="Century Gothic"/>
            </a:endParaRPr>
          </a:p>
        </p:txBody>
      </p:sp>
      <p:sp>
        <p:nvSpPr>
          <p:cNvPr id="29" name="Arredondar Retângulo no Mesmo Canto Lateral 28"/>
          <p:cNvSpPr/>
          <p:nvPr/>
        </p:nvSpPr>
        <p:spPr>
          <a:xfrm>
            <a:off x="693194" y="2323679"/>
            <a:ext cx="2219461" cy="457476"/>
          </a:xfrm>
          <a:prstGeom prst="round2SameRect">
            <a:avLst/>
          </a:prstGeom>
          <a:gradFill flip="none" rotWithShape="1">
            <a:gsLst>
              <a:gs pos="0">
                <a:srgbClr val="0055A5"/>
              </a:gs>
              <a:gs pos="32000">
                <a:srgbClr val="0070C0">
                  <a:shade val="67500"/>
                  <a:satMod val="115000"/>
                </a:srgbClr>
              </a:gs>
              <a:gs pos="100000">
                <a:srgbClr val="0070C0">
                  <a:shade val="100000"/>
                  <a:satMod val="115000"/>
                  <a:lumMod val="96000"/>
                  <a:lumOff val="4000"/>
                </a:srgb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r>
              <a:rPr lang="en-US" sz="2133" b="1" dirty="0">
                <a:solidFill>
                  <a:prstClr val="white"/>
                </a:solidFill>
                <a:latin typeface="Open Sans" panose="020B0606030504020204"/>
                <a:ea typeface="MS PGothic"/>
                <a:cs typeface="Century Gothic"/>
              </a:rPr>
              <a:t>45 mil</a:t>
            </a:r>
          </a:p>
        </p:txBody>
      </p:sp>
      <p:grpSp>
        <p:nvGrpSpPr>
          <p:cNvPr id="37" name="Grupo 16"/>
          <p:cNvGrpSpPr/>
          <p:nvPr/>
        </p:nvGrpSpPr>
        <p:grpSpPr>
          <a:xfrm>
            <a:off x="693194" y="3867811"/>
            <a:ext cx="10801780" cy="486348"/>
            <a:chOff x="3246880" y="1530209"/>
            <a:chExt cx="5897120" cy="364761"/>
          </a:xfrm>
        </p:grpSpPr>
        <p:sp>
          <p:nvSpPr>
            <p:cNvPr id="38" name="TextBox 54"/>
            <p:cNvSpPr txBox="1"/>
            <p:nvPr/>
          </p:nvSpPr>
          <p:spPr>
            <a:xfrm>
              <a:off x="4458572" y="1614320"/>
              <a:ext cx="4685428" cy="261370"/>
            </a:xfrm>
            <a:prstGeom prst="rect">
              <a:avLst/>
            </a:prstGeom>
            <a:solidFill>
              <a:schemeClr val="bg1">
                <a:lumMod val="95000"/>
              </a:schemeClr>
            </a:solidFill>
          </p:spPr>
          <p:txBody>
            <a:bodyPr wrap="square" rtlCol="0" anchor="ctr" anchorCtr="0">
              <a:spAutoFit/>
            </a:bodyPr>
            <a:lstStyle/>
            <a:p>
              <a:pPr defTabSz="1219170">
                <a:lnSpc>
                  <a:spcPct val="110000"/>
                </a:lnSpc>
                <a:defRPr/>
              </a:pPr>
              <a:r>
                <a:rPr lang="en-US" sz="1600" b="1" dirty="0" err="1">
                  <a:solidFill>
                    <a:srgbClr val="00AFEE"/>
                  </a:solidFill>
                  <a:latin typeface="Open Sans" panose="020B0606030504020204"/>
                  <a:cs typeface="Century Gothic"/>
                </a:rPr>
                <a:t>Alunos</a:t>
              </a:r>
              <a:r>
                <a:rPr lang="en-US" sz="1600" b="1" dirty="0">
                  <a:solidFill>
                    <a:srgbClr val="00AFEE"/>
                  </a:solidFill>
                  <a:latin typeface="Open Sans" panose="020B0606030504020204"/>
                  <a:cs typeface="Century Gothic"/>
                </a:rPr>
                <a:t> de </a:t>
              </a:r>
              <a:r>
                <a:rPr lang="en-US" sz="1600" b="1" dirty="0" err="1">
                  <a:solidFill>
                    <a:srgbClr val="00AFEE"/>
                  </a:solidFill>
                  <a:latin typeface="Open Sans" panose="020B0606030504020204"/>
                  <a:cs typeface="Century Gothic"/>
                </a:rPr>
                <a:t>Educação</a:t>
              </a:r>
              <a:r>
                <a:rPr lang="en-US" sz="1600" b="1" dirty="0">
                  <a:solidFill>
                    <a:srgbClr val="00AFEE"/>
                  </a:solidFill>
                  <a:latin typeface="Open Sans" panose="020B0606030504020204"/>
                  <a:cs typeface="Century Gothic"/>
                </a:rPr>
                <a:t> </a:t>
              </a:r>
              <a:r>
                <a:rPr lang="en-US" sz="1600" b="1" dirty="0" err="1">
                  <a:solidFill>
                    <a:srgbClr val="00AFEE"/>
                  </a:solidFill>
                  <a:latin typeface="Open Sans" panose="020B0606030504020204"/>
                  <a:cs typeface="Century Gothic"/>
                </a:rPr>
                <a:t>Básica</a:t>
              </a:r>
              <a:r>
                <a:rPr lang="en-US" sz="1600" b="1" dirty="0">
                  <a:solidFill>
                    <a:srgbClr val="00AFEE"/>
                  </a:solidFill>
                  <a:latin typeface="Open Sans" panose="020B0606030504020204"/>
                  <a:cs typeface="Century Gothic"/>
                </a:rPr>
                <a:t> </a:t>
              </a:r>
              <a:r>
                <a:rPr lang="en-US" sz="1600" b="1" dirty="0" err="1">
                  <a:solidFill>
                    <a:srgbClr val="00AFEE"/>
                  </a:solidFill>
                  <a:latin typeface="Open Sans" panose="020B0606030504020204"/>
                  <a:cs typeface="Century Gothic"/>
                </a:rPr>
                <a:t>em</a:t>
              </a:r>
              <a:r>
                <a:rPr lang="en-US" sz="1600" b="1" dirty="0">
                  <a:solidFill>
                    <a:srgbClr val="00AFEE"/>
                  </a:solidFill>
                  <a:latin typeface="Open Sans" panose="020B0606030504020204"/>
                  <a:cs typeface="Century Gothic"/>
                </a:rPr>
                <a:t> </a:t>
              </a:r>
              <a:r>
                <a:rPr lang="en-US" sz="1600" b="1" dirty="0" err="1">
                  <a:solidFill>
                    <a:srgbClr val="00AFEE"/>
                  </a:solidFill>
                  <a:latin typeface="Open Sans" panose="020B0606030504020204"/>
                  <a:cs typeface="Century Gothic"/>
                </a:rPr>
                <a:t>Escolas</a:t>
              </a:r>
              <a:r>
                <a:rPr lang="en-US" sz="1600" b="1" dirty="0">
                  <a:solidFill>
                    <a:srgbClr val="00AFEE"/>
                  </a:solidFill>
                  <a:latin typeface="Open Sans" panose="020B0606030504020204"/>
                  <a:cs typeface="Century Gothic"/>
                </a:rPr>
                <a:t> </a:t>
              </a:r>
              <a:r>
                <a:rPr lang="en-US" sz="1600" b="1" dirty="0" err="1">
                  <a:solidFill>
                    <a:srgbClr val="00AFEE"/>
                  </a:solidFill>
                  <a:latin typeface="Open Sans" panose="020B0606030504020204"/>
                  <a:cs typeface="Century Gothic"/>
                </a:rPr>
                <a:t>Próprias</a:t>
              </a:r>
              <a:r>
                <a:rPr lang="en-US" sz="1600" b="1" dirty="0">
                  <a:solidFill>
                    <a:srgbClr val="00AFEE"/>
                  </a:solidFill>
                  <a:latin typeface="Open Sans" panose="020B0606030504020204"/>
                  <a:cs typeface="Century Gothic"/>
                </a:rPr>
                <a:t> </a:t>
              </a:r>
              <a:r>
                <a:rPr lang="en-US" sz="1600" b="1" dirty="0" err="1">
                  <a:solidFill>
                    <a:srgbClr val="00AFEE"/>
                  </a:solidFill>
                  <a:latin typeface="Open Sans" panose="020B0606030504020204"/>
                  <a:cs typeface="Century Gothic"/>
                </a:rPr>
                <a:t>ou</a:t>
              </a:r>
              <a:r>
                <a:rPr lang="en-US" sz="1600" b="1" dirty="0">
                  <a:solidFill>
                    <a:srgbClr val="00AFEE"/>
                  </a:solidFill>
                  <a:latin typeface="Open Sans" panose="020B0606030504020204"/>
                  <a:cs typeface="Century Gothic"/>
                </a:rPr>
                <a:t> sob </a:t>
              </a:r>
              <a:r>
                <a:rPr lang="en-US" sz="1600" b="1" dirty="0" err="1">
                  <a:solidFill>
                    <a:srgbClr val="00AFEE"/>
                  </a:solidFill>
                  <a:latin typeface="Open Sans" panose="020B0606030504020204"/>
                  <a:cs typeface="Century Gothic"/>
                </a:rPr>
                <a:t>gestão</a:t>
              </a:r>
              <a:endParaRPr lang="en-US" sz="1600" b="1" dirty="0">
                <a:solidFill>
                  <a:srgbClr val="00AFEE"/>
                </a:solidFill>
                <a:latin typeface="Open Sans" panose="020B0606030504020204"/>
                <a:cs typeface="Century Gothic"/>
              </a:endParaRPr>
            </a:p>
          </p:txBody>
        </p:sp>
        <p:sp>
          <p:nvSpPr>
            <p:cNvPr id="39" name="Arredondar Retângulo no Mesmo Canto Lateral 38"/>
            <p:cNvSpPr/>
            <p:nvPr/>
          </p:nvSpPr>
          <p:spPr>
            <a:xfrm>
              <a:off x="3246880" y="1530209"/>
              <a:ext cx="1211692" cy="364761"/>
            </a:xfrm>
            <a:prstGeom prst="round2SameRect">
              <a:avLst/>
            </a:prstGeom>
            <a:gradFill flip="none" rotWithShape="1">
              <a:gsLst>
                <a:gs pos="0">
                  <a:srgbClr val="0055A5"/>
                </a:gs>
                <a:gs pos="32000">
                  <a:srgbClr val="0070C0">
                    <a:shade val="67500"/>
                    <a:satMod val="115000"/>
                  </a:srgbClr>
                </a:gs>
                <a:gs pos="100000">
                  <a:srgbClr val="0070C0">
                    <a:shade val="100000"/>
                    <a:satMod val="115000"/>
                    <a:lumMod val="96000"/>
                    <a:lumOff val="4000"/>
                  </a:srgb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r>
                <a:rPr lang="en-US" sz="2133" b="1" dirty="0">
                  <a:solidFill>
                    <a:prstClr val="white"/>
                  </a:solidFill>
                  <a:latin typeface="Open Sans" panose="020B0606030504020204"/>
                  <a:ea typeface="MS PGothic"/>
                  <a:cs typeface="Century Gothic"/>
                </a:rPr>
                <a:t>37 mil</a:t>
              </a:r>
            </a:p>
          </p:txBody>
        </p:sp>
      </p:grpSp>
      <p:grpSp>
        <p:nvGrpSpPr>
          <p:cNvPr id="40" name="Grupo 16"/>
          <p:cNvGrpSpPr/>
          <p:nvPr/>
        </p:nvGrpSpPr>
        <p:grpSpPr>
          <a:xfrm>
            <a:off x="693194" y="4398798"/>
            <a:ext cx="10801780" cy="486348"/>
            <a:chOff x="3246880" y="1530209"/>
            <a:chExt cx="5897120" cy="364761"/>
          </a:xfrm>
        </p:grpSpPr>
        <p:sp>
          <p:nvSpPr>
            <p:cNvPr id="41" name="TextBox 54"/>
            <p:cNvSpPr txBox="1"/>
            <p:nvPr/>
          </p:nvSpPr>
          <p:spPr>
            <a:xfrm>
              <a:off x="4458572" y="1614321"/>
              <a:ext cx="4685428" cy="261370"/>
            </a:xfrm>
            <a:prstGeom prst="rect">
              <a:avLst/>
            </a:prstGeom>
            <a:solidFill>
              <a:schemeClr val="bg1">
                <a:lumMod val="95000"/>
              </a:schemeClr>
            </a:solidFill>
          </p:spPr>
          <p:txBody>
            <a:bodyPr wrap="square" rtlCol="0" anchor="ctr" anchorCtr="0">
              <a:spAutoFit/>
            </a:bodyPr>
            <a:lstStyle/>
            <a:p>
              <a:pPr defTabSz="1219170">
                <a:lnSpc>
                  <a:spcPct val="110000"/>
                </a:lnSpc>
                <a:defRPr/>
              </a:pPr>
              <a:r>
                <a:rPr lang="en-US" sz="1600" b="1" dirty="0" err="1">
                  <a:solidFill>
                    <a:srgbClr val="00AFEE"/>
                  </a:solidFill>
                  <a:latin typeface="Open Sans" panose="020B0606030504020204"/>
                  <a:cs typeface="Century Gothic"/>
                </a:rPr>
                <a:t>Cursos</a:t>
              </a:r>
              <a:r>
                <a:rPr lang="en-US" sz="1600" b="1" dirty="0">
                  <a:solidFill>
                    <a:srgbClr val="00AFEE"/>
                  </a:solidFill>
                  <a:latin typeface="Open Sans" panose="020B0606030504020204"/>
                  <a:cs typeface="Century Gothic"/>
                </a:rPr>
                <a:t> de </a:t>
              </a:r>
              <a:r>
                <a:rPr lang="en-US" sz="1600" b="1" dirty="0" err="1">
                  <a:solidFill>
                    <a:srgbClr val="00AFEE"/>
                  </a:solidFill>
                  <a:latin typeface="Open Sans" panose="020B0606030504020204"/>
                  <a:cs typeface="Century Gothic"/>
                </a:rPr>
                <a:t>Idiomas</a:t>
              </a:r>
              <a:endParaRPr lang="en-US" sz="1600" b="1" dirty="0">
                <a:solidFill>
                  <a:srgbClr val="00AFEE"/>
                </a:solidFill>
                <a:latin typeface="Open Sans" panose="020B0606030504020204"/>
                <a:cs typeface="Century Gothic"/>
              </a:endParaRPr>
            </a:p>
          </p:txBody>
        </p:sp>
        <p:sp>
          <p:nvSpPr>
            <p:cNvPr id="47" name="Arredondar Retângulo no Mesmo Canto Lateral 46"/>
            <p:cNvSpPr/>
            <p:nvPr/>
          </p:nvSpPr>
          <p:spPr>
            <a:xfrm>
              <a:off x="3246880" y="1530209"/>
              <a:ext cx="1211692" cy="364761"/>
            </a:xfrm>
            <a:prstGeom prst="round2SameRect">
              <a:avLst/>
            </a:prstGeom>
            <a:gradFill flip="none" rotWithShape="1">
              <a:gsLst>
                <a:gs pos="0">
                  <a:srgbClr val="0055A5"/>
                </a:gs>
                <a:gs pos="32000">
                  <a:srgbClr val="0070C0">
                    <a:shade val="67500"/>
                    <a:satMod val="115000"/>
                  </a:srgbClr>
                </a:gs>
                <a:gs pos="100000">
                  <a:srgbClr val="0070C0">
                    <a:shade val="100000"/>
                    <a:satMod val="115000"/>
                    <a:lumMod val="96000"/>
                    <a:lumOff val="4000"/>
                  </a:srgbClr>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r>
                <a:rPr lang="en-US" sz="2133" b="1" dirty="0">
                  <a:solidFill>
                    <a:prstClr val="white"/>
                  </a:solidFill>
                  <a:latin typeface="Open Sans" panose="020B0606030504020204"/>
                  <a:ea typeface="MS PGothic"/>
                  <a:cs typeface="Century Gothic"/>
                </a:rPr>
                <a:t>26 mil</a:t>
              </a:r>
            </a:p>
          </p:txBody>
        </p:sp>
      </p:grpSp>
    </p:spTree>
    <p:extLst>
      <p:ext uri="{BB962C8B-B14F-4D97-AF65-F5344CB8AC3E}">
        <p14:creationId xmlns:p14="http://schemas.microsoft.com/office/powerpoint/2010/main" val="197430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a:extLst>
              <a:ext uri="{FF2B5EF4-FFF2-40B4-BE49-F238E27FC236}">
                <a16:creationId xmlns:a16="http://schemas.microsoft.com/office/drawing/2014/main" id="{F0BE6C60-B5D3-4FC2-8DB9-FCBD5632025E}"/>
              </a:ext>
            </a:extLst>
          </p:cNvPr>
          <p:cNvSpPr/>
          <p:nvPr/>
        </p:nvSpPr>
        <p:spPr>
          <a:xfrm>
            <a:off x="0" y="0"/>
            <a:ext cx="12192000" cy="1112833"/>
          </a:xfrm>
          <a:prstGeom prst="rect">
            <a:avLst/>
          </a:prstGeom>
          <a:solidFill>
            <a:srgbClr val="004676"/>
          </a:solidFill>
          <a:ln>
            <a:noFill/>
          </a:ln>
        </p:spPr>
        <p:style>
          <a:lnRef idx="1">
            <a:schemeClr val="accent1"/>
          </a:lnRef>
          <a:fillRef idx="3">
            <a:schemeClr val="accent1"/>
          </a:fillRef>
          <a:effectRef idx="2">
            <a:schemeClr val="accent1"/>
          </a:effectRef>
          <a:fontRef idx="minor">
            <a:schemeClr val="lt1"/>
          </a:fontRef>
        </p:style>
        <p:txBody>
          <a:bodyPr lIns="1152000" rIns="108000" rtlCol="0" anchor="ctr"/>
          <a:lstStyle/>
          <a:p>
            <a:r>
              <a:rPr lang="pt-BR" sz="2400" b="1" dirty="0">
                <a:solidFill>
                  <a:schemeClr val="bg1"/>
                </a:solidFill>
                <a:latin typeface="Foco Black" panose="020B0A04050202020203" pitchFamily="34" charset="0"/>
              </a:rPr>
              <a:t>Diversos produtos digitais estão sendo construídos e evoluídos para ajudar a transformar a vida de milhões de alunos</a:t>
            </a:r>
          </a:p>
        </p:txBody>
      </p:sp>
      <p:sp>
        <p:nvSpPr>
          <p:cNvPr id="26" name="Rectangle 25">
            <a:extLst>
              <a:ext uri="{FF2B5EF4-FFF2-40B4-BE49-F238E27FC236}">
                <a16:creationId xmlns:a16="http://schemas.microsoft.com/office/drawing/2014/main" id="{360AA215-8438-F64B-BF26-DE7AEF6D8B56}"/>
              </a:ext>
            </a:extLst>
          </p:cNvPr>
          <p:cNvSpPr/>
          <p:nvPr/>
        </p:nvSpPr>
        <p:spPr>
          <a:xfrm>
            <a:off x="4267313" y="1492394"/>
            <a:ext cx="3456384" cy="445881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TextBox 26">
            <a:extLst>
              <a:ext uri="{FF2B5EF4-FFF2-40B4-BE49-F238E27FC236}">
                <a16:creationId xmlns:a16="http://schemas.microsoft.com/office/drawing/2014/main" id="{0E3D4756-FF47-0B43-9DAD-2D403B25CDAE}"/>
              </a:ext>
            </a:extLst>
          </p:cNvPr>
          <p:cNvSpPr txBox="1"/>
          <p:nvPr/>
        </p:nvSpPr>
        <p:spPr>
          <a:xfrm>
            <a:off x="4257479" y="1968807"/>
            <a:ext cx="3240360" cy="830997"/>
          </a:xfrm>
          <a:prstGeom prst="rect">
            <a:avLst/>
          </a:prstGeom>
          <a:noFill/>
        </p:spPr>
        <p:txBody>
          <a:bodyPr wrap="square" rtlCol="0">
            <a:spAutoFit/>
          </a:bodyPr>
          <a:lstStyle/>
          <a:p>
            <a:pPr algn="ctr"/>
            <a:r>
              <a:rPr lang="pt-BR" sz="2400" b="1" dirty="0"/>
              <a:t>LMS Personalizável, Híbrido e Evolutivo</a:t>
            </a:r>
          </a:p>
        </p:txBody>
      </p:sp>
      <p:pic>
        <p:nvPicPr>
          <p:cNvPr id="29" name="Picture 28">
            <a:extLst>
              <a:ext uri="{FF2B5EF4-FFF2-40B4-BE49-F238E27FC236}">
                <a16:creationId xmlns:a16="http://schemas.microsoft.com/office/drawing/2014/main" id="{EBF0979F-5356-3145-99E1-DBA4737C3475}"/>
              </a:ext>
            </a:extLst>
          </p:cNvPr>
          <p:cNvPicPr>
            <a:picLocks noChangeAspect="1"/>
          </p:cNvPicPr>
          <p:nvPr/>
        </p:nvPicPr>
        <p:blipFill>
          <a:blip r:embed="rId2"/>
          <a:stretch>
            <a:fillRect/>
          </a:stretch>
        </p:blipFill>
        <p:spPr>
          <a:xfrm>
            <a:off x="4440788" y="3655778"/>
            <a:ext cx="2915126" cy="1502100"/>
          </a:xfrm>
          <a:prstGeom prst="rect">
            <a:avLst/>
          </a:prstGeom>
          <a:ln>
            <a:solidFill>
              <a:schemeClr val="tx2">
                <a:lumMod val="50000"/>
              </a:schemeClr>
            </a:solidFill>
          </a:ln>
        </p:spPr>
      </p:pic>
      <p:sp>
        <p:nvSpPr>
          <p:cNvPr id="32" name="Rectangle 31">
            <a:extLst>
              <a:ext uri="{FF2B5EF4-FFF2-40B4-BE49-F238E27FC236}">
                <a16:creationId xmlns:a16="http://schemas.microsoft.com/office/drawing/2014/main" id="{8F2FB985-A8BF-D64A-BCEB-21AB5E86F66D}"/>
              </a:ext>
            </a:extLst>
          </p:cNvPr>
          <p:cNvSpPr/>
          <p:nvPr/>
        </p:nvSpPr>
        <p:spPr>
          <a:xfrm>
            <a:off x="281461" y="1484784"/>
            <a:ext cx="3456384" cy="445881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TextBox 32">
            <a:extLst>
              <a:ext uri="{FF2B5EF4-FFF2-40B4-BE49-F238E27FC236}">
                <a16:creationId xmlns:a16="http://schemas.microsoft.com/office/drawing/2014/main" id="{95F29A89-DC81-F445-874F-36B94E2D505B}"/>
              </a:ext>
            </a:extLst>
          </p:cNvPr>
          <p:cNvSpPr txBox="1"/>
          <p:nvPr/>
        </p:nvSpPr>
        <p:spPr>
          <a:xfrm>
            <a:off x="432124" y="1990790"/>
            <a:ext cx="3153284" cy="830997"/>
          </a:xfrm>
          <a:prstGeom prst="rect">
            <a:avLst/>
          </a:prstGeom>
          <a:noFill/>
        </p:spPr>
        <p:txBody>
          <a:bodyPr wrap="square" rtlCol="0">
            <a:spAutoFit/>
          </a:bodyPr>
          <a:lstStyle/>
          <a:p>
            <a:pPr algn="ctr"/>
            <a:r>
              <a:rPr lang="pt-BR" sz="2400" b="1" dirty="0" err="1"/>
              <a:t>Adaptive</a:t>
            </a:r>
            <a:r>
              <a:rPr lang="pt-BR" sz="2400" b="1" dirty="0"/>
              <a:t> Learning por fases ao longo do curso</a:t>
            </a:r>
          </a:p>
        </p:txBody>
      </p:sp>
      <p:sp>
        <p:nvSpPr>
          <p:cNvPr id="34" name="Rectangle 33">
            <a:extLst>
              <a:ext uri="{FF2B5EF4-FFF2-40B4-BE49-F238E27FC236}">
                <a16:creationId xmlns:a16="http://schemas.microsoft.com/office/drawing/2014/main" id="{38D2396E-4825-5C4A-B31E-01B0AAE820E1}"/>
              </a:ext>
            </a:extLst>
          </p:cNvPr>
          <p:cNvSpPr/>
          <p:nvPr/>
        </p:nvSpPr>
        <p:spPr>
          <a:xfrm>
            <a:off x="8243331" y="1484784"/>
            <a:ext cx="3456384" cy="445881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TextBox 34">
            <a:extLst>
              <a:ext uri="{FF2B5EF4-FFF2-40B4-BE49-F238E27FC236}">
                <a16:creationId xmlns:a16="http://schemas.microsoft.com/office/drawing/2014/main" id="{ACD29D6B-D1C3-144F-A2DB-A25F3A14BA8B}"/>
              </a:ext>
            </a:extLst>
          </p:cNvPr>
          <p:cNvSpPr txBox="1"/>
          <p:nvPr/>
        </p:nvSpPr>
        <p:spPr>
          <a:xfrm>
            <a:off x="8387347" y="2004037"/>
            <a:ext cx="3240360" cy="830997"/>
          </a:xfrm>
          <a:prstGeom prst="rect">
            <a:avLst/>
          </a:prstGeom>
          <a:noFill/>
        </p:spPr>
        <p:txBody>
          <a:bodyPr wrap="square" rtlCol="0">
            <a:spAutoFit/>
          </a:bodyPr>
          <a:lstStyle/>
          <a:p>
            <a:pPr algn="ctr"/>
            <a:r>
              <a:rPr lang="pt-BR" sz="2400" b="1" dirty="0"/>
              <a:t>Tutoria com Inteligência Artificial do Watson</a:t>
            </a:r>
          </a:p>
        </p:txBody>
      </p:sp>
      <p:pic>
        <p:nvPicPr>
          <p:cNvPr id="36" name="Picture 35">
            <a:extLst>
              <a:ext uri="{FF2B5EF4-FFF2-40B4-BE49-F238E27FC236}">
                <a16:creationId xmlns:a16="http://schemas.microsoft.com/office/drawing/2014/main" id="{BFFA2AF1-5202-DA4A-B323-11A50DA047A0}"/>
              </a:ext>
            </a:extLst>
          </p:cNvPr>
          <p:cNvPicPr>
            <a:picLocks noChangeAspect="1"/>
          </p:cNvPicPr>
          <p:nvPr/>
        </p:nvPicPr>
        <p:blipFill>
          <a:blip r:embed="rId3"/>
          <a:stretch>
            <a:fillRect/>
          </a:stretch>
        </p:blipFill>
        <p:spPr>
          <a:xfrm>
            <a:off x="8989156" y="3429000"/>
            <a:ext cx="1790700" cy="1905000"/>
          </a:xfrm>
          <a:prstGeom prst="rect">
            <a:avLst/>
          </a:prstGeom>
        </p:spPr>
      </p:pic>
      <p:pic>
        <p:nvPicPr>
          <p:cNvPr id="56" name="Picture 55">
            <a:extLst>
              <a:ext uri="{FF2B5EF4-FFF2-40B4-BE49-F238E27FC236}">
                <a16:creationId xmlns:a16="http://schemas.microsoft.com/office/drawing/2014/main" id="{4DE84486-B6A1-684E-8C50-8C340C4BB64E}"/>
              </a:ext>
            </a:extLst>
          </p:cNvPr>
          <p:cNvPicPr>
            <a:picLocks noChangeAspect="1"/>
          </p:cNvPicPr>
          <p:nvPr/>
        </p:nvPicPr>
        <p:blipFill>
          <a:blip r:embed="rId4"/>
          <a:stretch>
            <a:fillRect/>
          </a:stretch>
        </p:blipFill>
        <p:spPr>
          <a:xfrm>
            <a:off x="955765" y="3792491"/>
            <a:ext cx="1944216" cy="1309105"/>
          </a:xfrm>
          <a:prstGeom prst="rect">
            <a:avLst/>
          </a:prstGeom>
        </p:spPr>
      </p:pic>
    </p:spTree>
    <p:extLst>
      <p:ext uri="{BB962C8B-B14F-4D97-AF65-F5344CB8AC3E}">
        <p14:creationId xmlns:p14="http://schemas.microsoft.com/office/powerpoint/2010/main" val="3489482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239349" y="10285"/>
            <a:ext cx="9973600" cy="876407"/>
          </a:xfrm>
        </p:spPr>
        <p:txBody>
          <a:bodyPr anchor="ctr"/>
          <a:lstStyle/>
          <a:p>
            <a:r>
              <a:rPr lang="en-US" sz="3200" dirty="0" err="1">
                <a:latin typeface="Open Sans" panose="020B0606030504020204"/>
              </a:rPr>
              <a:t>Indicadores</a:t>
            </a:r>
            <a:r>
              <a:rPr lang="en-US" sz="3200" dirty="0">
                <a:latin typeface="Open Sans" panose="020B0606030504020204"/>
              </a:rPr>
              <a:t> </a:t>
            </a:r>
            <a:r>
              <a:rPr lang="en-US" sz="3200" dirty="0" err="1">
                <a:latin typeface="Open Sans" panose="020B0606030504020204"/>
              </a:rPr>
              <a:t>Regulatórios</a:t>
            </a:r>
            <a:endParaRPr lang="en-US" sz="3200" dirty="0">
              <a:latin typeface="Open Sans" panose="020B0606030504020204"/>
            </a:endParaRPr>
          </a:p>
        </p:txBody>
      </p:sp>
      <p:sp>
        <p:nvSpPr>
          <p:cNvPr id="2" name="Retângulo 1"/>
          <p:cNvSpPr/>
          <p:nvPr/>
        </p:nvSpPr>
        <p:spPr>
          <a:xfrm>
            <a:off x="431371" y="1050902"/>
            <a:ext cx="10734772" cy="338554"/>
          </a:xfrm>
          <a:prstGeom prst="rect">
            <a:avLst/>
          </a:prstGeom>
        </p:spPr>
        <p:txBody>
          <a:bodyPr wrap="square">
            <a:spAutoFit/>
          </a:bodyPr>
          <a:lstStyle/>
          <a:p>
            <a:pPr defTabSz="1219170" fontAlgn="base">
              <a:spcBef>
                <a:spcPct val="50000"/>
              </a:spcBef>
              <a:spcAft>
                <a:spcPct val="0"/>
              </a:spcAft>
              <a:defRPr/>
            </a:pPr>
            <a:r>
              <a:rPr lang="en-US" sz="1600" b="1" dirty="0">
                <a:solidFill>
                  <a:srgbClr val="00AFEE"/>
                </a:solidFill>
                <a:latin typeface="Open Sans" panose="020B0606030504020204"/>
                <a:cs typeface="Arial" charset="0"/>
              </a:rPr>
              <a:t>IGC Superior à media das </a:t>
            </a:r>
            <a:r>
              <a:rPr lang="en-US" sz="1600" b="1" dirty="0" err="1">
                <a:solidFill>
                  <a:srgbClr val="00AFEE"/>
                </a:solidFill>
                <a:latin typeface="Open Sans" panose="020B0606030504020204"/>
                <a:cs typeface="Arial" charset="0"/>
              </a:rPr>
              <a:t>Instituições</a:t>
            </a:r>
            <a:r>
              <a:rPr lang="en-US" sz="1600" b="1" dirty="0">
                <a:solidFill>
                  <a:srgbClr val="00AFEE"/>
                </a:solidFill>
                <a:latin typeface="Open Sans" panose="020B0606030504020204"/>
                <a:cs typeface="Arial" charset="0"/>
              </a:rPr>
              <a:t> </a:t>
            </a:r>
            <a:r>
              <a:rPr lang="en-US" sz="1600" b="1" dirty="0" err="1">
                <a:solidFill>
                  <a:srgbClr val="00AFEE"/>
                </a:solidFill>
                <a:latin typeface="Open Sans" panose="020B0606030504020204"/>
                <a:cs typeface="Arial" charset="0"/>
              </a:rPr>
              <a:t>Públicas</a:t>
            </a:r>
            <a:r>
              <a:rPr lang="en-US" sz="1600" b="1" dirty="0">
                <a:solidFill>
                  <a:srgbClr val="00AFEE"/>
                </a:solidFill>
                <a:latin typeface="Open Sans" panose="020B0606030504020204"/>
                <a:cs typeface="Arial" charset="0"/>
              </a:rPr>
              <a:t> e </a:t>
            </a:r>
            <a:r>
              <a:rPr lang="en-US" sz="1600" b="1" dirty="0" err="1">
                <a:solidFill>
                  <a:srgbClr val="00AFEE"/>
                </a:solidFill>
                <a:latin typeface="Open Sans" panose="020B0606030504020204"/>
                <a:cs typeface="Arial" charset="0"/>
              </a:rPr>
              <a:t>Privadas</a:t>
            </a:r>
            <a:r>
              <a:rPr lang="en-US" sz="1600" b="1" dirty="0">
                <a:solidFill>
                  <a:srgbClr val="00AFEE"/>
                </a:solidFill>
                <a:latin typeface="Open Sans" panose="020B0606030504020204"/>
                <a:cs typeface="Arial" charset="0"/>
              </a:rPr>
              <a:t> do </a:t>
            </a:r>
            <a:r>
              <a:rPr lang="en-US" sz="1600" b="1" dirty="0" err="1">
                <a:solidFill>
                  <a:srgbClr val="00AFEE"/>
                </a:solidFill>
                <a:latin typeface="Open Sans" panose="020B0606030504020204"/>
                <a:cs typeface="Arial" charset="0"/>
              </a:rPr>
              <a:t>país</a:t>
            </a:r>
            <a:endParaRPr lang="en-US" sz="1600" b="1" dirty="0">
              <a:solidFill>
                <a:srgbClr val="00AFEE"/>
              </a:solidFill>
              <a:latin typeface="Open Sans" panose="020B0606030504020204"/>
              <a:cs typeface="Arial" charset="0"/>
            </a:endParaRPr>
          </a:p>
        </p:txBody>
      </p:sp>
      <p:sp>
        <p:nvSpPr>
          <p:cNvPr id="172" name="Retângulo 171"/>
          <p:cNvSpPr/>
          <p:nvPr/>
        </p:nvSpPr>
        <p:spPr>
          <a:xfrm>
            <a:off x="1327805" y="4197559"/>
            <a:ext cx="724651" cy="1500119"/>
          </a:xfrm>
          <a:prstGeom prst="rect">
            <a:avLst/>
          </a:prstGeom>
          <a:solidFill>
            <a:srgbClr val="8FB700"/>
          </a:solidFill>
          <a:ln w="12700" cap="flat" cmpd="sng" algn="ctr">
            <a:noFill/>
            <a:prstDash val="solid"/>
            <a:miter lim="800000"/>
          </a:ln>
          <a:effectLst/>
        </p:spPr>
        <p:txBody>
          <a:bodyPr rtlCol="0" anchor="ctr"/>
          <a:lstStyle/>
          <a:p>
            <a:pPr algn="ctr" defTabSz="403143" hangingPunct="0">
              <a:defRPr/>
            </a:pPr>
            <a:endParaRPr lang="pt-BR" sz="3200" kern="0">
              <a:solidFill>
                <a:prstClr val="white"/>
              </a:solidFill>
              <a:latin typeface="Open Sans" panose="020B0606030504020204"/>
              <a:sym typeface="Helvetica Light"/>
            </a:endParaRPr>
          </a:p>
        </p:txBody>
      </p:sp>
      <p:sp>
        <p:nvSpPr>
          <p:cNvPr id="173" name="Retângulo 172"/>
          <p:cNvSpPr/>
          <p:nvPr/>
        </p:nvSpPr>
        <p:spPr>
          <a:xfrm>
            <a:off x="2345823" y="3319275"/>
            <a:ext cx="724651" cy="2378404"/>
          </a:xfrm>
          <a:prstGeom prst="rect">
            <a:avLst/>
          </a:prstGeom>
          <a:solidFill>
            <a:srgbClr val="8FB700"/>
          </a:solidFill>
          <a:ln w="12700" cap="flat" cmpd="sng" algn="ctr">
            <a:noFill/>
            <a:prstDash val="solid"/>
            <a:miter lim="800000"/>
          </a:ln>
          <a:effectLst/>
        </p:spPr>
        <p:txBody>
          <a:bodyPr rtlCol="0" anchor="ctr"/>
          <a:lstStyle/>
          <a:p>
            <a:pPr algn="ctr" defTabSz="403143" hangingPunct="0">
              <a:defRPr/>
            </a:pPr>
            <a:endParaRPr lang="pt-BR" sz="3200" kern="0">
              <a:solidFill>
                <a:prstClr val="white"/>
              </a:solidFill>
              <a:latin typeface="Open Sans" panose="020B0606030504020204"/>
              <a:sym typeface="Helvetica Light"/>
            </a:endParaRPr>
          </a:p>
        </p:txBody>
      </p:sp>
      <p:sp>
        <p:nvSpPr>
          <p:cNvPr id="174" name="Retângulo 173"/>
          <p:cNvSpPr/>
          <p:nvPr/>
        </p:nvSpPr>
        <p:spPr>
          <a:xfrm>
            <a:off x="3363839" y="2869722"/>
            <a:ext cx="724651" cy="2827956"/>
          </a:xfrm>
          <a:prstGeom prst="rect">
            <a:avLst/>
          </a:prstGeom>
          <a:solidFill>
            <a:srgbClr val="8FB700"/>
          </a:solidFill>
          <a:ln w="12700" cap="flat" cmpd="sng" algn="ctr">
            <a:noFill/>
            <a:prstDash val="solid"/>
            <a:miter lim="800000"/>
          </a:ln>
          <a:effectLst/>
        </p:spPr>
        <p:txBody>
          <a:bodyPr rtlCol="0" anchor="ctr"/>
          <a:lstStyle/>
          <a:p>
            <a:pPr algn="ctr" defTabSz="403143" hangingPunct="0">
              <a:defRPr/>
            </a:pPr>
            <a:endParaRPr lang="pt-BR" sz="3200" kern="0">
              <a:solidFill>
                <a:prstClr val="white"/>
              </a:solidFill>
              <a:latin typeface="Open Sans" panose="020B0606030504020204"/>
              <a:sym typeface="Helvetica Light"/>
            </a:endParaRPr>
          </a:p>
        </p:txBody>
      </p:sp>
      <p:sp>
        <p:nvSpPr>
          <p:cNvPr id="175" name="Retângulo 174"/>
          <p:cNvSpPr/>
          <p:nvPr/>
        </p:nvSpPr>
        <p:spPr>
          <a:xfrm>
            <a:off x="4381856" y="2869722"/>
            <a:ext cx="724651" cy="2827956"/>
          </a:xfrm>
          <a:prstGeom prst="rect">
            <a:avLst/>
          </a:prstGeom>
          <a:solidFill>
            <a:srgbClr val="8FB700"/>
          </a:solidFill>
          <a:ln w="12700" cap="flat" cmpd="sng" algn="ctr">
            <a:noFill/>
            <a:prstDash val="solid"/>
            <a:miter lim="800000"/>
          </a:ln>
          <a:effectLst/>
        </p:spPr>
        <p:txBody>
          <a:bodyPr rtlCol="0" anchor="ctr"/>
          <a:lstStyle/>
          <a:p>
            <a:pPr algn="ctr" defTabSz="403143" hangingPunct="0">
              <a:defRPr/>
            </a:pPr>
            <a:endParaRPr lang="pt-BR" sz="3200" kern="0">
              <a:solidFill>
                <a:prstClr val="white"/>
              </a:solidFill>
              <a:latin typeface="Open Sans" panose="020B0606030504020204"/>
              <a:sym typeface="Helvetica Light"/>
            </a:endParaRPr>
          </a:p>
        </p:txBody>
      </p:sp>
      <p:sp>
        <p:nvSpPr>
          <p:cNvPr id="176" name="Retângulo 175"/>
          <p:cNvSpPr/>
          <p:nvPr/>
        </p:nvSpPr>
        <p:spPr>
          <a:xfrm>
            <a:off x="5399873" y="2747622"/>
            <a:ext cx="724651" cy="2950057"/>
          </a:xfrm>
          <a:prstGeom prst="rect">
            <a:avLst/>
          </a:prstGeom>
          <a:solidFill>
            <a:srgbClr val="8FB700"/>
          </a:solidFill>
          <a:ln w="12700" cap="flat" cmpd="sng" algn="ctr">
            <a:noFill/>
            <a:prstDash val="solid"/>
            <a:miter lim="800000"/>
          </a:ln>
          <a:effectLst/>
        </p:spPr>
        <p:txBody>
          <a:bodyPr rtlCol="0" anchor="ctr"/>
          <a:lstStyle/>
          <a:p>
            <a:pPr algn="ctr" defTabSz="403143" hangingPunct="0">
              <a:defRPr/>
            </a:pPr>
            <a:endParaRPr lang="pt-BR" sz="3200" kern="0">
              <a:solidFill>
                <a:prstClr val="white"/>
              </a:solidFill>
              <a:latin typeface="Open Sans" panose="020B0606030504020204"/>
              <a:sym typeface="Helvetica Light"/>
            </a:endParaRPr>
          </a:p>
        </p:txBody>
      </p:sp>
      <p:sp>
        <p:nvSpPr>
          <p:cNvPr id="177" name="Retângulo 176"/>
          <p:cNvSpPr/>
          <p:nvPr/>
        </p:nvSpPr>
        <p:spPr>
          <a:xfrm>
            <a:off x="6417891" y="2839197"/>
            <a:ext cx="724651" cy="2858481"/>
          </a:xfrm>
          <a:prstGeom prst="rect">
            <a:avLst/>
          </a:prstGeom>
          <a:solidFill>
            <a:srgbClr val="8FB700"/>
          </a:solidFill>
          <a:ln w="12700" cap="flat" cmpd="sng" algn="ctr">
            <a:noFill/>
            <a:prstDash val="solid"/>
            <a:miter lim="800000"/>
          </a:ln>
          <a:effectLst/>
        </p:spPr>
        <p:txBody>
          <a:bodyPr rtlCol="0" anchor="ctr"/>
          <a:lstStyle/>
          <a:p>
            <a:pPr algn="ctr" defTabSz="403143" hangingPunct="0">
              <a:defRPr/>
            </a:pPr>
            <a:endParaRPr lang="pt-BR" sz="3200" kern="0">
              <a:solidFill>
                <a:prstClr val="white"/>
              </a:solidFill>
              <a:latin typeface="Open Sans" panose="020B0606030504020204"/>
              <a:sym typeface="Helvetica Light"/>
            </a:endParaRPr>
          </a:p>
        </p:txBody>
      </p:sp>
      <p:sp>
        <p:nvSpPr>
          <p:cNvPr id="178" name="Retângulo 177"/>
          <p:cNvSpPr/>
          <p:nvPr/>
        </p:nvSpPr>
        <p:spPr>
          <a:xfrm>
            <a:off x="8492024" y="2823933"/>
            <a:ext cx="724651" cy="2873744"/>
          </a:xfrm>
          <a:prstGeom prst="rect">
            <a:avLst/>
          </a:prstGeom>
          <a:solidFill>
            <a:srgbClr val="4372C4"/>
          </a:solidFill>
          <a:ln w="12700" cap="flat" cmpd="sng" algn="ctr">
            <a:noFill/>
            <a:prstDash val="solid"/>
            <a:miter lim="800000"/>
          </a:ln>
          <a:effectLst/>
        </p:spPr>
        <p:txBody>
          <a:bodyPr rtlCol="0" anchor="ctr"/>
          <a:lstStyle/>
          <a:p>
            <a:pPr algn="ctr" defTabSz="403143" hangingPunct="0">
              <a:defRPr/>
            </a:pPr>
            <a:endParaRPr lang="pt-BR" sz="3200" kern="0">
              <a:solidFill>
                <a:prstClr val="white"/>
              </a:solidFill>
              <a:latin typeface="Open Sans" panose="020B0606030504020204"/>
              <a:sym typeface="Helvetica Light"/>
            </a:endParaRPr>
          </a:p>
        </p:txBody>
      </p:sp>
      <p:sp>
        <p:nvSpPr>
          <p:cNvPr id="179" name="TextBox 33"/>
          <p:cNvSpPr txBox="1"/>
          <p:nvPr/>
        </p:nvSpPr>
        <p:spPr>
          <a:xfrm>
            <a:off x="932243" y="5729751"/>
            <a:ext cx="1520420" cy="318100"/>
          </a:xfrm>
          <a:prstGeom prst="rect">
            <a:avLst/>
          </a:prstGeom>
          <a:noFill/>
        </p:spPr>
        <p:txBody>
          <a:bodyPr wrap="square" rtlCol="0">
            <a:spAutoFit/>
          </a:bodyPr>
          <a:lstStyle/>
          <a:p>
            <a:pPr algn="ctr" defTabSz="1196589" fontAlgn="base">
              <a:spcBef>
                <a:spcPct val="0"/>
              </a:spcBef>
              <a:spcAft>
                <a:spcPct val="0"/>
              </a:spcAft>
              <a:defRPr/>
            </a:pPr>
            <a:r>
              <a:rPr lang="pt-BR" sz="1467" b="1" kern="0" dirty="0">
                <a:solidFill>
                  <a:srgbClr val="4D4D4D"/>
                </a:solidFill>
                <a:latin typeface="Open Sans" panose="020B0606030504020204"/>
                <a:ea typeface="Arial Narrow" charset="0"/>
                <a:cs typeface="Arial Narrow" charset="0"/>
                <a:sym typeface="Helvetica Light"/>
              </a:rPr>
              <a:t>2010</a:t>
            </a:r>
          </a:p>
        </p:txBody>
      </p:sp>
      <p:sp>
        <p:nvSpPr>
          <p:cNvPr id="180" name="TextBox 33"/>
          <p:cNvSpPr txBox="1"/>
          <p:nvPr/>
        </p:nvSpPr>
        <p:spPr>
          <a:xfrm>
            <a:off x="2132875" y="5729751"/>
            <a:ext cx="1152541" cy="318100"/>
          </a:xfrm>
          <a:prstGeom prst="rect">
            <a:avLst/>
          </a:prstGeom>
          <a:noFill/>
        </p:spPr>
        <p:txBody>
          <a:bodyPr wrap="square" rtlCol="0">
            <a:spAutoFit/>
          </a:bodyPr>
          <a:lstStyle/>
          <a:p>
            <a:pPr algn="ctr" defTabSz="1196589" fontAlgn="base">
              <a:spcBef>
                <a:spcPct val="0"/>
              </a:spcBef>
              <a:spcAft>
                <a:spcPct val="0"/>
              </a:spcAft>
              <a:defRPr/>
            </a:pPr>
            <a:r>
              <a:rPr lang="pt-BR" sz="1467" b="1" kern="0" dirty="0">
                <a:solidFill>
                  <a:srgbClr val="4D4D4D"/>
                </a:solidFill>
                <a:latin typeface="Open Sans" panose="020B0606030504020204"/>
                <a:ea typeface="Arial Narrow" charset="0"/>
                <a:cs typeface="Arial Narrow" charset="0"/>
                <a:sym typeface="Helvetica Light"/>
              </a:rPr>
              <a:t>2011</a:t>
            </a:r>
          </a:p>
        </p:txBody>
      </p:sp>
      <p:sp>
        <p:nvSpPr>
          <p:cNvPr id="181" name="TextBox 33"/>
          <p:cNvSpPr txBox="1"/>
          <p:nvPr/>
        </p:nvSpPr>
        <p:spPr>
          <a:xfrm>
            <a:off x="3304678" y="5729751"/>
            <a:ext cx="858237" cy="318100"/>
          </a:xfrm>
          <a:prstGeom prst="rect">
            <a:avLst/>
          </a:prstGeom>
          <a:noFill/>
        </p:spPr>
        <p:txBody>
          <a:bodyPr wrap="square" rtlCol="0">
            <a:spAutoFit/>
          </a:bodyPr>
          <a:lstStyle/>
          <a:p>
            <a:pPr algn="ctr" defTabSz="1196589" fontAlgn="base">
              <a:spcBef>
                <a:spcPct val="0"/>
              </a:spcBef>
              <a:spcAft>
                <a:spcPct val="0"/>
              </a:spcAft>
              <a:defRPr/>
            </a:pPr>
            <a:r>
              <a:rPr lang="pt-BR" sz="1467" b="1" kern="0" dirty="0">
                <a:solidFill>
                  <a:srgbClr val="4D4D4D"/>
                </a:solidFill>
                <a:latin typeface="Open Sans" panose="020B0606030504020204"/>
                <a:ea typeface="Arial Narrow" charset="0"/>
                <a:cs typeface="Arial Narrow" charset="0"/>
                <a:sym typeface="Helvetica Light"/>
              </a:rPr>
              <a:t>2012</a:t>
            </a:r>
          </a:p>
        </p:txBody>
      </p:sp>
      <p:sp>
        <p:nvSpPr>
          <p:cNvPr id="182" name="TextBox 33"/>
          <p:cNvSpPr txBox="1"/>
          <p:nvPr/>
        </p:nvSpPr>
        <p:spPr>
          <a:xfrm>
            <a:off x="4310717" y="5729751"/>
            <a:ext cx="944060" cy="318100"/>
          </a:xfrm>
          <a:prstGeom prst="rect">
            <a:avLst/>
          </a:prstGeom>
          <a:noFill/>
        </p:spPr>
        <p:txBody>
          <a:bodyPr wrap="square" rtlCol="0">
            <a:spAutoFit/>
          </a:bodyPr>
          <a:lstStyle/>
          <a:p>
            <a:pPr algn="ctr" defTabSz="1196589" fontAlgn="base">
              <a:spcBef>
                <a:spcPct val="0"/>
              </a:spcBef>
              <a:spcAft>
                <a:spcPct val="0"/>
              </a:spcAft>
              <a:defRPr/>
            </a:pPr>
            <a:r>
              <a:rPr lang="pt-BR" sz="1467" b="1" kern="0" dirty="0">
                <a:solidFill>
                  <a:srgbClr val="4D4D4D"/>
                </a:solidFill>
                <a:latin typeface="Open Sans" panose="020B0606030504020204"/>
                <a:ea typeface="Arial Narrow" charset="0"/>
                <a:cs typeface="Arial Narrow" charset="0"/>
                <a:sym typeface="Helvetica Light"/>
              </a:rPr>
              <a:t>2013</a:t>
            </a:r>
          </a:p>
        </p:txBody>
      </p:sp>
      <p:sp>
        <p:nvSpPr>
          <p:cNvPr id="183" name="TextBox 33"/>
          <p:cNvSpPr txBox="1"/>
          <p:nvPr/>
        </p:nvSpPr>
        <p:spPr>
          <a:xfrm>
            <a:off x="5318749" y="5729751"/>
            <a:ext cx="944060" cy="318100"/>
          </a:xfrm>
          <a:prstGeom prst="rect">
            <a:avLst/>
          </a:prstGeom>
          <a:noFill/>
        </p:spPr>
        <p:txBody>
          <a:bodyPr wrap="square" rtlCol="0">
            <a:spAutoFit/>
          </a:bodyPr>
          <a:lstStyle/>
          <a:p>
            <a:pPr algn="ctr" defTabSz="1196589" fontAlgn="base">
              <a:spcBef>
                <a:spcPct val="0"/>
              </a:spcBef>
              <a:spcAft>
                <a:spcPct val="0"/>
              </a:spcAft>
              <a:defRPr/>
            </a:pPr>
            <a:r>
              <a:rPr lang="pt-BR" sz="1467" b="1" kern="0" dirty="0">
                <a:solidFill>
                  <a:srgbClr val="4D4D4D"/>
                </a:solidFill>
                <a:latin typeface="Open Sans" panose="020B0606030504020204"/>
                <a:ea typeface="Arial Narrow" charset="0"/>
                <a:cs typeface="Arial Narrow" charset="0"/>
                <a:sym typeface="Helvetica Light"/>
              </a:rPr>
              <a:t>2014</a:t>
            </a:r>
          </a:p>
        </p:txBody>
      </p:sp>
      <p:sp>
        <p:nvSpPr>
          <p:cNvPr id="184" name="TextBox 33"/>
          <p:cNvSpPr txBox="1"/>
          <p:nvPr/>
        </p:nvSpPr>
        <p:spPr>
          <a:xfrm>
            <a:off x="6358836" y="5729751"/>
            <a:ext cx="858237" cy="318100"/>
          </a:xfrm>
          <a:prstGeom prst="rect">
            <a:avLst/>
          </a:prstGeom>
          <a:noFill/>
        </p:spPr>
        <p:txBody>
          <a:bodyPr wrap="square" rtlCol="0">
            <a:spAutoFit/>
          </a:bodyPr>
          <a:lstStyle/>
          <a:p>
            <a:pPr algn="ctr" defTabSz="1196589" fontAlgn="base">
              <a:spcBef>
                <a:spcPct val="0"/>
              </a:spcBef>
              <a:spcAft>
                <a:spcPct val="0"/>
              </a:spcAft>
              <a:defRPr/>
            </a:pPr>
            <a:r>
              <a:rPr lang="pt-BR" sz="1467" b="1" kern="0" dirty="0">
                <a:solidFill>
                  <a:srgbClr val="4D4D4D"/>
                </a:solidFill>
                <a:latin typeface="Open Sans" panose="020B0606030504020204"/>
                <a:ea typeface="Arial Narrow" charset="0"/>
                <a:cs typeface="Arial Narrow" charset="0"/>
                <a:sym typeface="Helvetica Light"/>
              </a:rPr>
              <a:t>2015</a:t>
            </a:r>
          </a:p>
        </p:txBody>
      </p:sp>
      <p:sp>
        <p:nvSpPr>
          <p:cNvPr id="185" name="TextBox 33"/>
          <p:cNvSpPr txBox="1"/>
          <p:nvPr/>
        </p:nvSpPr>
        <p:spPr>
          <a:xfrm>
            <a:off x="8399527" y="5729751"/>
            <a:ext cx="944060" cy="318100"/>
          </a:xfrm>
          <a:prstGeom prst="rect">
            <a:avLst/>
          </a:prstGeom>
          <a:noFill/>
        </p:spPr>
        <p:txBody>
          <a:bodyPr wrap="square" rtlCol="0">
            <a:spAutoFit/>
          </a:bodyPr>
          <a:lstStyle/>
          <a:p>
            <a:pPr algn="ctr" defTabSz="1196589" fontAlgn="base">
              <a:spcBef>
                <a:spcPct val="0"/>
              </a:spcBef>
              <a:spcAft>
                <a:spcPct val="0"/>
              </a:spcAft>
              <a:defRPr/>
            </a:pPr>
            <a:r>
              <a:rPr lang="pt-BR" sz="1467" b="1" kern="0">
                <a:solidFill>
                  <a:srgbClr val="4D4D4D"/>
                </a:solidFill>
                <a:latin typeface="Open Sans" panose="020B0606030504020204"/>
                <a:ea typeface="Arial Narrow" charset="0"/>
                <a:cs typeface="Arial Narrow" charset="0"/>
                <a:sym typeface="Helvetica Light"/>
              </a:rPr>
              <a:t>2017</a:t>
            </a:r>
            <a:endParaRPr lang="pt-BR" sz="1467" b="1" kern="0" dirty="0">
              <a:solidFill>
                <a:srgbClr val="4D4D4D"/>
              </a:solidFill>
              <a:latin typeface="Open Sans" panose="020B0606030504020204"/>
              <a:ea typeface="Arial Narrow" charset="0"/>
              <a:cs typeface="Arial Narrow" charset="0"/>
              <a:sym typeface="Helvetica Light"/>
            </a:endParaRPr>
          </a:p>
        </p:txBody>
      </p:sp>
      <p:sp>
        <p:nvSpPr>
          <p:cNvPr id="165" name="TextBox 33"/>
          <p:cNvSpPr txBox="1"/>
          <p:nvPr/>
        </p:nvSpPr>
        <p:spPr>
          <a:xfrm>
            <a:off x="1252011" y="3674618"/>
            <a:ext cx="851559" cy="379656"/>
          </a:xfrm>
          <a:prstGeom prst="rect">
            <a:avLst/>
          </a:prstGeom>
          <a:noFill/>
        </p:spPr>
        <p:txBody>
          <a:bodyPr wrap="square" rtlCol="0">
            <a:spAutoFit/>
          </a:bodyPr>
          <a:lstStyle/>
          <a:p>
            <a:pPr algn="ctr" defTabSz="1196589" fontAlgn="base">
              <a:spcBef>
                <a:spcPct val="0"/>
              </a:spcBef>
              <a:spcAft>
                <a:spcPct val="0"/>
              </a:spcAft>
              <a:defRPr/>
            </a:pPr>
            <a:r>
              <a:rPr lang="pt-BR" sz="1867" b="1" kern="0" dirty="0">
                <a:solidFill>
                  <a:srgbClr val="00AFEE"/>
                </a:solidFill>
                <a:latin typeface="Open Sans" panose="020B0606030504020204"/>
                <a:ea typeface="Arial Narrow" charset="0"/>
                <a:cs typeface="Arial Narrow" charset="0"/>
                <a:sym typeface="Helvetica Light"/>
              </a:rPr>
              <a:t>61%</a:t>
            </a:r>
          </a:p>
        </p:txBody>
      </p:sp>
      <p:sp>
        <p:nvSpPr>
          <p:cNvPr id="166" name="TextBox 33"/>
          <p:cNvSpPr txBox="1"/>
          <p:nvPr/>
        </p:nvSpPr>
        <p:spPr>
          <a:xfrm>
            <a:off x="2256605" y="2823934"/>
            <a:ext cx="851559" cy="379656"/>
          </a:xfrm>
          <a:prstGeom prst="rect">
            <a:avLst/>
          </a:prstGeom>
          <a:noFill/>
        </p:spPr>
        <p:txBody>
          <a:bodyPr wrap="square" rtlCol="0">
            <a:spAutoFit/>
          </a:bodyPr>
          <a:lstStyle/>
          <a:p>
            <a:pPr algn="ctr" defTabSz="1196589" fontAlgn="base">
              <a:spcBef>
                <a:spcPct val="0"/>
              </a:spcBef>
              <a:spcAft>
                <a:spcPct val="0"/>
              </a:spcAft>
              <a:defRPr/>
            </a:pPr>
            <a:r>
              <a:rPr lang="pt-BR" sz="1867" b="1" kern="0" dirty="0">
                <a:solidFill>
                  <a:srgbClr val="00AFEE"/>
                </a:solidFill>
                <a:latin typeface="Open Sans" panose="020B0606030504020204"/>
                <a:ea typeface="Arial Narrow" charset="0"/>
                <a:cs typeface="Arial Narrow" charset="0"/>
                <a:sym typeface="Helvetica Light"/>
              </a:rPr>
              <a:t>82%</a:t>
            </a:r>
          </a:p>
        </p:txBody>
      </p:sp>
      <p:sp>
        <p:nvSpPr>
          <p:cNvPr id="167" name="TextBox 33"/>
          <p:cNvSpPr txBox="1"/>
          <p:nvPr/>
        </p:nvSpPr>
        <p:spPr>
          <a:xfrm>
            <a:off x="3270389" y="2422301"/>
            <a:ext cx="851559" cy="379656"/>
          </a:xfrm>
          <a:prstGeom prst="rect">
            <a:avLst/>
          </a:prstGeom>
          <a:noFill/>
        </p:spPr>
        <p:txBody>
          <a:bodyPr wrap="square" rtlCol="0">
            <a:spAutoFit/>
          </a:bodyPr>
          <a:lstStyle/>
          <a:p>
            <a:pPr algn="ctr" defTabSz="1196589" fontAlgn="base">
              <a:spcBef>
                <a:spcPct val="0"/>
              </a:spcBef>
              <a:spcAft>
                <a:spcPct val="0"/>
              </a:spcAft>
              <a:defRPr/>
            </a:pPr>
            <a:r>
              <a:rPr lang="pt-BR" sz="1867" b="1" kern="0" dirty="0">
                <a:solidFill>
                  <a:srgbClr val="00AFEE"/>
                </a:solidFill>
                <a:latin typeface="Open Sans" panose="020B0606030504020204"/>
                <a:ea typeface="Arial Narrow" charset="0"/>
                <a:cs typeface="Arial Narrow" charset="0"/>
                <a:sym typeface="Helvetica Light"/>
              </a:rPr>
              <a:t>97%</a:t>
            </a:r>
          </a:p>
        </p:txBody>
      </p:sp>
      <p:sp>
        <p:nvSpPr>
          <p:cNvPr id="168" name="TextBox 33"/>
          <p:cNvSpPr txBox="1"/>
          <p:nvPr/>
        </p:nvSpPr>
        <p:spPr>
          <a:xfrm>
            <a:off x="4289358" y="2418517"/>
            <a:ext cx="851559" cy="379656"/>
          </a:xfrm>
          <a:prstGeom prst="rect">
            <a:avLst/>
          </a:prstGeom>
          <a:noFill/>
        </p:spPr>
        <p:txBody>
          <a:bodyPr wrap="square" rtlCol="0">
            <a:spAutoFit/>
          </a:bodyPr>
          <a:lstStyle/>
          <a:p>
            <a:pPr algn="ctr" defTabSz="1196589" fontAlgn="base">
              <a:spcBef>
                <a:spcPct val="0"/>
              </a:spcBef>
              <a:spcAft>
                <a:spcPct val="0"/>
              </a:spcAft>
              <a:defRPr/>
            </a:pPr>
            <a:r>
              <a:rPr lang="pt-BR" sz="1867" b="1" kern="0" dirty="0">
                <a:solidFill>
                  <a:srgbClr val="00AFEE"/>
                </a:solidFill>
                <a:latin typeface="Open Sans" panose="020B0606030504020204"/>
                <a:ea typeface="Arial Narrow" charset="0"/>
                <a:cs typeface="Arial Narrow" charset="0"/>
                <a:sym typeface="Helvetica Light"/>
              </a:rPr>
              <a:t>97%</a:t>
            </a:r>
          </a:p>
        </p:txBody>
      </p:sp>
      <p:sp>
        <p:nvSpPr>
          <p:cNvPr id="169" name="TextBox 33"/>
          <p:cNvSpPr txBox="1"/>
          <p:nvPr/>
        </p:nvSpPr>
        <p:spPr>
          <a:xfrm>
            <a:off x="5327330" y="2292289"/>
            <a:ext cx="851559" cy="379656"/>
          </a:xfrm>
          <a:prstGeom prst="rect">
            <a:avLst/>
          </a:prstGeom>
          <a:noFill/>
        </p:spPr>
        <p:txBody>
          <a:bodyPr wrap="square" rtlCol="0">
            <a:spAutoFit/>
          </a:bodyPr>
          <a:lstStyle/>
          <a:p>
            <a:pPr algn="ctr" defTabSz="1196589" fontAlgn="base">
              <a:spcBef>
                <a:spcPct val="0"/>
              </a:spcBef>
              <a:spcAft>
                <a:spcPct val="0"/>
              </a:spcAft>
              <a:defRPr/>
            </a:pPr>
            <a:r>
              <a:rPr lang="pt-BR" sz="1867" b="1" kern="0" dirty="0">
                <a:solidFill>
                  <a:srgbClr val="00AFEE"/>
                </a:solidFill>
                <a:latin typeface="Open Sans" panose="020B0606030504020204"/>
                <a:ea typeface="Arial Narrow" charset="0"/>
                <a:cs typeface="Arial Narrow" charset="0"/>
                <a:sym typeface="Helvetica Light"/>
              </a:rPr>
              <a:t>98%</a:t>
            </a:r>
          </a:p>
        </p:txBody>
      </p:sp>
      <p:sp>
        <p:nvSpPr>
          <p:cNvPr id="170" name="TextBox 33"/>
          <p:cNvSpPr txBox="1"/>
          <p:nvPr/>
        </p:nvSpPr>
        <p:spPr>
          <a:xfrm>
            <a:off x="6325393" y="2403255"/>
            <a:ext cx="851559" cy="379656"/>
          </a:xfrm>
          <a:prstGeom prst="rect">
            <a:avLst/>
          </a:prstGeom>
          <a:noFill/>
        </p:spPr>
        <p:txBody>
          <a:bodyPr wrap="square" rtlCol="0">
            <a:spAutoFit/>
          </a:bodyPr>
          <a:lstStyle/>
          <a:p>
            <a:pPr algn="ctr" defTabSz="1196589" fontAlgn="base">
              <a:spcBef>
                <a:spcPct val="0"/>
              </a:spcBef>
              <a:spcAft>
                <a:spcPct val="0"/>
              </a:spcAft>
              <a:defRPr/>
            </a:pPr>
            <a:r>
              <a:rPr lang="pt-BR" sz="1867" b="1" kern="0" dirty="0">
                <a:solidFill>
                  <a:srgbClr val="00AFEE"/>
                </a:solidFill>
                <a:latin typeface="Open Sans" panose="020B0606030504020204"/>
                <a:ea typeface="Arial Narrow" charset="0"/>
                <a:cs typeface="Arial Narrow" charset="0"/>
                <a:sym typeface="Helvetica Light"/>
              </a:rPr>
              <a:t>95%</a:t>
            </a:r>
          </a:p>
        </p:txBody>
      </p:sp>
      <p:sp>
        <p:nvSpPr>
          <p:cNvPr id="171" name="TextBox 33"/>
          <p:cNvSpPr txBox="1"/>
          <p:nvPr/>
        </p:nvSpPr>
        <p:spPr>
          <a:xfrm>
            <a:off x="8399527" y="2403255"/>
            <a:ext cx="851559" cy="379656"/>
          </a:xfrm>
          <a:prstGeom prst="rect">
            <a:avLst/>
          </a:prstGeom>
          <a:noFill/>
        </p:spPr>
        <p:txBody>
          <a:bodyPr wrap="square" rtlCol="0">
            <a:spAutoFit/>
          </a:bodyPr>
          <a:lstStyle/>
          <a:p>
            <a:pPr algn="ctr" defTabSz="1196589" fontAlgn="base">
              <a:spcBef>
                <a:spcPct val="0"/>
              </a:spcBef>
              <a:spcAft>
                <a:spcPct val="0"/>
              </a:spcAft>
              <a:defRPr/>
            </a:pPr>
            <a:r>
              <a:rPr lang="pt-BR" sz="1867" b="1" kern="0" dirty="0">
                <a:solidFill>
                  <a:srgbClr val="00AFEE"/>
                </a:solidFill>
                <a:latin typeface="Open Sans" panose="020B0606030504020204"/>
                <a:ea typeface="Arial Narrow" charset="0"/>
                <a:cs typeface="Arial Narrow" charset="0"/>
                <a:sym typeface="Helvetica Light"/>
              </a:rPr>
              <a:t>96%</a:t>
            </a:r>
          </a:p>
        </p:txBody>
      </p:sp>
      <p:cxnSp>
        <p:nvCxnSpPr>
          <p:cNvPr id="28" name="Conector reto 27"/>
          <p:cNvCxnSpPr/>
          <p:nvPr/>
        </p:nvCxnSpPr>
        <p:spPr>
          <a:xfrm flipH="1">
            <a:off x="8418910" y="3074469"/>
            <a:ext cx="826989"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9" name="Retângulo 28"/>
          <p:cNvSpPr/>
          <p:nvPr/>
        </p:nvSpPr>
        <p:spPr>
          <a:xfrm>
            <a:off x="9155467" y="2909970"/>
            <a:ext cx="2298709" cy="276999"/>
          </a:xfrm>
          <a:prstGeom prst="rect">
            <a:avLst/>
          </a:prstGeom>
        </p:spPr>
        <p:txBody>
          <a:bodyPr wrap="square">
            <a:spAutoFit/>
          </a:bodyPr>
          <a:lstStyle/>
          <a:p>
            <a:pPr defTabSz="897162">
              <a:defRPr/>
            </a:pPr>
            <a:r>
              <a:rPr lang="en-US" sz="1200" b="1" dirty="0" err="1">
                <a:solidFill>
                  <a:srgbClr val="4D4D4D"/>
                </a:solidFill>
                <a:latin typeface="Open Sans" panose="020B0606030504020204"/>
              </a:rPr>
              <a:t>Institutições</a:t>
            </a:r>
            <a:r>
              <a:rPr lang="en-US" sz="1200" b="1" dirty="0">
                <a:solidFill>
                  <a:srgbClr val="4D4D4D"/>
                </a:solidFill>
                <a:latin typeface="Open Sans" panose="020B0606030504020204"/>
              </a:rPr>
              <a:t> </a:t>
            </a:r>
            <a:r>
              <a:rPr lang="en-US" sz="1200" b="1" dirty="0" err="1">
                <a:solidFill>
                  <a:srgbClr val="4D4D4D"/>
                </a:solidFill>
                <a:latin typeface="Open Sans" panose="020B0606030504020204"/>
              </a:rPr>
              <a:t>Públicas</a:t>
            </a:r>
            <a:r>
              <a:rPr lang="en-US" sz="1200" b="1" dirty="0">
                <a:solidFill>
                  <a:srgbClr val="4D4D4D"/>
                </a:solidFill>
                <a:latin typeface="Open Sans" panose="020B0606030504020204"/>
              </a:rPr>
              <a:t>: 92%</a:t>
            </a:r>
          </a:p>
        </p:txBody>
      </p:sp>
      <p:sp>
        <p:nvSpPr>
          <p:cNvPr id="30" name="Retângulo 29"/>
          <p:cNvSpPr/>
          <p:nvPr/>
        </p:nvSpPr>
        <p:spPr>
          <a:xfrm>
            <a:off x="9155467" y="3160506"/>
            <a:ext cx="2298709" cy="276999"/>
          </a:xfrm>
          <a:prstGeom prst="rect">
            <a:avLst/>
          </a:prstGeom>
        </p:spPr>
        <p:txBody>
          <a:bodyPr wrap="square">
            <a:spAutoFit/>
          </a:bodyPr>
          <a:lstStyle/>
          <a:p>
            <a:pPr defTabSz="897162">
              <a:defRPr/>
            </a:pPr>
            <a:r>
              <a:rPr lang="en-US" sz="1200" b="1" dirty="0" err="1">
                <a:solidFill>
                  <a:srgbClr val="4D4D4D"/>
                </a:solidFill>
                <a:latin typeface="Open Sans" panose="020B0606030504020204"/>
              </a:rPr>
              <a:t>Institutições</a:t>
            </a:r>
            <a:r>
              <a:rPr lang="en-US" sz="1200" b="1" dirty="0">
                <a:solidFill>
                  <a:srgbClr val="4D4D4D"/>
                </a:solidFill>
                <a:latin typeface="Open Sans" panose="020B0606030504020204"/>
              </a:rPr>
              <a:t> </a:t>
            </a:r>
            <a:r>
              <a:rPr lang="en-US" sz="1200" b="1" dirty="0" err="1">
                <a:solidFill>
                  <a:srgbClr val="4D4D4D"/>
                </a:solidFill>
                <a:latin typeface="Open Sans" panose="020B0606030504020204"/>
              </a:rPr>
              <a:t>Privadas</a:t>
            </a:r>
            <a:r>
              <a:rPr lang="en-US" sz="1200" b="1" dirty="0">
                <a:solidFill>
                  <a:srgbClr val="4D4D4D"/>
                </a:solidFill>
                <a:latin typeface="Open Sans" panose="020B0606030504020204"/>
              </a:rPr>
              <a:t>: 86%</a:t>
            </a:r>
          </a:p>
        </p:txBody>
      </p:sp>
      <p:cxnSp>
        <p:nvCxnSpPr>
          <p:cNvPr id="31" name="Conector reto 30"/>
          <p:cNvCxnSpPr/>
          <p:nvPr/>
        </p:nvCxnSpPr>
        <p:spPr>
          <a:xfrm flipH="1">
            <a:off x="8418910" y="3270328"/>
            <a:ext cx="826989"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2" name="Retângulo 31"/>
          <p:cNvSpPr/>
          <p:nvPr/>
        </p:nvSpPr>
        <p:spPr>
          <a:xfrm>
            <a:off x="7486641" y="2813626"/>
            <a:ext cx="724651" cy="2884053"/>
          </a:xfrm>
          <a:prstGeom prst="rect">
            <a:avLst/>
          </a:prstGeom>
          <a:solidFill>
            <a:srgbClr val="8FB700"/>
          </a:solidFill>
          <a:ln w="12700" cap="flat" cmpd="sng" algn="ctr">
            <a:noFill/>
            <a:prstDash val="solid"/>
            <a:miter lim="800000"/>
          </a:ln>
          <a:effectLst/>
        </p:spPr>
        <p:txBody>
          <a:bodyPr rtlCol="0" anchor="ctr"/>
          <a:lstStyle/>
          <a:p>
            <a:pPr algn="ctr" defTabSz="403143" hangingPunct="0">
              <a:defRPr/>
            </a:pPr>
            <a:endParaRPr lang="pt-BR" sz="3200" kern="0">
              <a:solidFill>
                <a:prstClr val="white"/>
              </a:solidFill>
              <a:latin typeface="Open Sans" panose="020B0606030504020204"/>
              <a:sym typeface="Helvetica Light"/>
            </a:endParaRPr>
          </a:p>
        </p:txBody>
      </p:sp>
      <p:sp>
        <p:nvSpPr>
          <p:cNvPr id="33" name="TextBox 33"/>
          <p:cNvSpPr txBox="1"/>
          <p:nvPr/>
        </p:nvSpPr>
        <p:spPr>
          <a:xfrm>
            <a:off x="7427587" y="5729751"/>
            <a:ext cx="858237" cy="318100"/>
          </a:xfrm>
          <a:prstGeom prst="rect">
            <a:avLst/>
          </a:prstGeom>
          <a:noFill/>
        </p:spPr>
        <p:txBody>
          <a:bodyPr wrap="square" rtlCol="0">
            <a:spAutoFit/>
          </a:bodyPr>
          <a:lstStyle/>
          <a:p>
            <a:pPr algn="ctr" defTabSz="1196589" fontAlgn="base">
              <a:spcBef>
                <a:spcPct val="0"/>
              </a:spcBef>
              <a:spcAft>
                <a:spcPct val="0"/>
              </a:spcAft>
              <a:defRPr/>
            </a:pPr>
            <a:r>
              <a:rPr lang="pt-BR" sz="1467" b="1" kern="0" dirty="0">
                <a:solidFill>
                  <a:srgbClr val="4D4D4D"/>
                </a:solidFill>
                <a:latin typeface="Open Sans" panose="020B0606030504020204"/>
                <a:ea typeface="Arial Narrow" charset="0"/>
                <a:cs typeface="Arial Narrow" charset="0"/>
                <a:sym typeface="Helvetica Light"/>
              </a:rPr>
              <a:t>2016</a:t>
            </a:r>
          </a:p>
        </p:txBody>
      </p:sp>
      <p:sp>
        <p:nvSpPr>
          <p:cNvPr id="34" name="TextBox 33"/>
          <p:cNvSpPr txBox="1"/>
          <p:nvPr/>
        </p:nvSpPr>
        <p:spPr>
          <a:xfrm>
            <a:off x="7394143" y="2403255"/>
            <a:ext cx="851559" cy="379656"/>
          </a:xfrm>
          <a:prstGeom prst="rect">
            <a:avLst/>
          </a:prstGeom>
          <a:noFill/>
        </p:spPr>
        <p:txBody>
          <a:bodyPr wrap="square" rtlCol="0">
            <a:spAutoFit/>
          </a:bodyPr>
          <a:lstStyle/>
          <a:p>
            <a:pPr algn="ctr" defTabSz="1196589" fontAlgn="base">
              <a:spcBef>
                <a:spcPct val="0"/>
              </a:spcBef>
              <a:spcAft>
                <a:spcPct val="0"/>
              </a:spcAft>
              <a:defRPr/>
            </a:pPr>
            <a:r>
              <a:rPr lang="pt-BR" sz="1867" b="1" kern="0" dirty="0">
                <a:solidFill>
                  <a:srgbClr val="00AFEE"/>
                </a:solidFill>
                <a:latin typeface="Open Sans" panose="020B0606030504020204"/>
                <a:ea typeface="Arial Narrow" charset="0"/>
                <a:cs typeface="Arial Narrow" charset="0"/>
                <a:sym typeface="Helvetica Light"/>
              </a:rPr>
              <a:t>96%</a:t>
            </a:r>
          </a:p>
        </p:txBody>
      </p:sp>
    </p:spTree>
    <p:extLst>
      <p:ext uri="{BB962C8B-B14F-4D97-AF65-F5344CB8AC3E}">
        <p14:creationId xmlns:p14="http://schemas.microsoft.com/office/powerpoint/2010/main" val="4211693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descr="Uma imagem contendo pessoa, interior, sentado, janela&#10;&#10;Descrição gerada automaticamente">
            <a:extLst>
              <a:ext uri="{FF2B5EF4-FFF2-40B4-BE49-F238E27FC236}">
                <a16:creationId xmlns:a16="http://schemas.microsoft.com/office/drawing/2014/main" id="{A158ADFA-9DB3-4266-AED2-3D810E39149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8" name="Imagem 17">
            <a:extLst>
              <a:ext uri="{FF2B5EF4-FFF2-40B4-BE49-F238E27FC236}">
                <a16:creationId xmlns:a16="http://schemas.microsoft.com/office/drawing/2014/main" id="{C99B6D1C-906C-4E70-8D33-ADE9ABB8B5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92995" y="-124685"/>
            <a:ext cx="3208149" cy="1797624"/>
          </a:xfrm>
          <a:prstGeom prst="rect">
            <a:avLst/>
          </a:prstGeom>
        </p:spPr>
      </p:pic>
      <p:sp>
        <p:nvSpPr>
          <p:cNvPr id="4" name="CaixaDeTexto 3">
            <a:extLst>
              <a:ext uri="{FF2B5EF4-FFF2-40B4-BE49-F238E27FC236}">
                <a16:creationId xmlns:a16="http://schemas.microsoft.com/office/drawing/2014/main" id="{4AEC4373-7944-43A4-8440-A310A4183194}"/>
              </a:ext>
            </a:extLst>
          </p:cNvPr>
          <p:cNvSpPr txBox="1"/>
          <p:nvPr/>
        </p:nvSpPr>
        <p:spPr>
          <a:xfrm>
            <a:off x="4397343" y="4644894"/>
            <a:ext cx="6677057" cy="1938992"/>
          </a:xfrm>
          <a:prstGeom prst="rect">
            <a:avLst/>
          </a:prstGeom>
          <a:noFill/>
        </p:spPr>
        <p:txBody>
          <a:bodyPr wrap="square" rtlCol="0">
            <a:spAutoFit/>
          </a:bodyPr>
          <a:lstStyle/>
          <a:p>
            <a:r>
              <a:rPr lang="pt-BR" sz="6000" dirty="0">
                <a:solidFill>
                  <a:schemeClr val="bg1"/>
                </a:solidFill>
                <a:effectLst>
                  <a:outerShdw blurRad="38100" dist="38100" dir="2700000" algn="tl">
                    <a:srgbClr val="000000">
                      <a:alpha val="43137"/>
                    </a:srgbClr>
                  </a:outerShdw>
                </a:effectLst>
                <a:latin typeface="Foco Black" panose="020B0A04050202020203" pitchFamily="34" charset="0"/>
              </a:rPr>
              <a:t>Transformação Digital</a:t>
            </a:r>
          </a:p>
        </p:txBody>
      </p:sp>
      <p:pic>
        <p:nvPicPr>
          <p:cNvPr id="5" name="Imagem 4" descr="Uma imagem contendo texto&#10;&#10;Descrição gerada automaticamente">
            <a:extLst>
              <a:ext uri="{FF2B5EF4-FFF2-40B4-BE49-F238E27FC236}">
                <a16:creationId xmlns:a16="http://schemas.microsoft.com/office/drawing/2014/main" id="{4EC1E25D-4146-474F-A37E-04E97CF70CD0}"/>
              </a:ext>
            </a:extLst>
          </p:cNvPr>
          <p:cNvPicPr>
            <a:picLocks noChangeAspect="1"/>
          </p:cNvPicPr>
          <p:nvPr/>
        </p:nvPicPr>
        <p:blipFill>
          <a:blip r:embed="rId4" cstate="print">
            <a:lum bright="100000"/>
            <a:extLst>
              <a:ext uri="{28A0092B-C50C-407E-A947-70E740481C1C}">
                <a14:useLocalDpi xmlns:a14="http://schemas.microsoft.com/office/drawing/2010/main"/>
              </a:ext>
            </a:extLst>
          </a:blip>
          <a:stretch>
            <a:fillRect/>
          </a:stretch>
        </p:blipFill>
        <p:spPr>
          <a:xfrm>
            <a:off x="1507173" y="4014737"/>
            <a:ext cx="3199306" cy="3199306"/>
          </a:xfrm>
          <a:prstGeom prst="rect">
            <a:avLst/>
          </a:prstGeom>
        </p:spPr>
      </p:pic>
    </p:spTree>
    <p:extLst>
      <p:ext uri="{BB962C8B-B14F-4D97-AF65-F5344CB8AC3E}">
        <p14:creationId xmlns:p14="http://schemas.microsoft.com/office/powerpoint/2010/main" val="2344201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Objeto 5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426" name="Slide do think-cell" r:id="rId4" imgW="420" imgH="420" progId="TCLayout.ActiveDocument.1">
                  <p:embed/>
                </p:oleObj>
              </mc:Choice>
              <mc:Fallback>
                <p:oleObj name="Slide do think-cell" r:id="rId4" imgW="420" imgH="420" progId="TCLayout.ActiveDocument.1">
                  <p:embed/>
                  <p:pic>
                    <p:nvPicPr>
                      <p:cNvPr id="54" name="Objeto 5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Espaço Reservado para Rodapé 5"/>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mn-cs"/>
            </a:endParaRPr>
          </a:p>
        </p:txBody>
      </p:sp>
      <p:sp>
        <p:nvSpPr>
          <p:cNvPr id="7" name="Espaço Reservado para Número de Slide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4351C-76E2-4EE1-80E7-668BB7AB76B1}" type="slidenum">
              <a:rPr kumimoji="0" lang="pt-BR" sz="12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pt-BR" sz="12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mn-cs"/>
            </a:endParaRPr>
          </a:p>
        </p:txBody>
      </p:sp>
      <p:grpSp>
        <p:nvGrpSpPr>
          <p:cNvPr id="8" name="Agrupar 7"/>
          <p:cNvGrpSpPr/>
          <p:nvPr/>
        </p:nvGrpSpPr>
        <p:grpSpPr>
          <a:xfrm>
            <a:off x="644621" y="1578666"/>
            <a:ext cx="10708205" cy="4760268"/>
            <a:chOff x="738576" y="1279150"/>
            <a:chExt cx="10708205" cy="4760268"/>
          </a:xfrm>
        </p:grpSpPr>
        <p:sp>
          <p:nvSpPr>
            <p:cNvPr id="81" name="Retângulo 88">
              <a:extLst>
                <a:ext uri="{FF2B5EF4-FFF2-40B4-BE49-F238E27FC236}">
                  <a16:creationId xmlns:a16="http://schemas.microsoft.com/office/drawing/2014/main" id="{043C1944-6802-48C2-AC9D-9C40BD2C7611}"/>
                </a:ext>
              </a:extLst>
            </p:cNvPr>
            <p:cNvSpPr/>
            <p:nvPr/>
          </p:nvSpPr>
          <p:spPr>
            <a:xfrm>
              <a:off x="2206532" y="1279151"/>
              <a:ext cx="9240249" cy="1679356"/>
            </a:xfrm>
            <a:prstGeom prst="rect">
              <a:avLst/>
            </a:prstGeom>
            <a:solidFill>
              <a:srgbClr val="016AA3"/>
            </a:solidFill>
          </p:spPr>
          <p:txBody>
            <a:bodyPr wrap="square" anchor="ctr" anchorCtr="0">
              <a:noAutofit/>
            </a:bodyPr>
            <a:lstStyle/>
            <a:p>
              <a:pPr marL="1524000" algn="ctr" defTabSz="1828800">
                <a:defRPr/>
              </a:pPr>
              <a:r>
                <a:rPr lang="pt-BR" sz="2400" b="1" dirty="0">
                  <a:solidFill>
                    <a:prstClr val="white"/>
                  </a:solidFill>
                  <a:latin typeface="Century Gothic" panose="020B0502020202020204" pitchFamily="34" charset="0"/>
                </a:rPr>
                <a:t>Sucesso do Aluno</a:t>
              </a:r>
              <a:endParaRPr lang="pt-BR" sz="2400" dirty="0">
                <a:solidFill>
                  <a:prstClr val="white"/>
                </a:solidFill>
                <a:latin typeface="Century Gothic" panose="020B0502020202020204" pitchFamily="34" charset="0"/>
              </a:endParaRPr>
            </a:p>
            <a:p>
              <a:pPr marL="1524000" algn="ctr" defTabSz="1828800">
                <a:defRPr/>
              </a:pPr>
              <a:endParaRPr lang="pt-BR" sz="300" dirty="0">
                <a:solidFill>
                  <a:prstClr val="white"/>
                </a:solidFill>
                <a:latin typeface="Century Gothic" panose="020B0502020202020204" pitchFamily="34" charset="0"/>
              </a:endParaRPr>
            </a:p>
            <a:p>
              <a:pPr marL="1524000" algn="ctr" defTabSz="1828800">
                <a:defRPr/>
              </a:pPr>
              <a:r>
                <a:rPr lang="pt-BR" dirty="0">
                  <a:solidFill>
                    <a:prstClr val="white"/>
                  </a:solidFill>
                  <a:latin typeface="Century Gothic" panose="020B0502020202020204" pitchFamily="34" charset="0"/>
                </a:rPr>
                <a:t>(Experiência, Qualidade Acadêmica e Empregabilidade)</a:t>
              </a:r>
            </a:p>
          </p:txBody>
        </p:sp>
        <p:grpSp>
          <p:nvGrpSpPr>
            <p:cNvPr id="82" name="Agrupar 81">
              <a:extLst>
                <a:ext uri="{FF2B5EF4-FFF2-40B4-BE49-F238E27FC236}">
                  <a16:creationId xmlns:a16="http://schemas.microsoft.com/office/drawing/2014/main" id="{999F0303-744F-4506-A21E-7A4024CAB9AC}"/>
                </a:ext>
              </a:extLst>
            </p:cNvPr>
            <p:cNvGrpSpPr/>
            <p:nvPr/>
          </p:nvGrpSpPr>
          <p:grpSpPr>
            <a:xfrm>
              <a:off x="2206531" y="3688401"/>
              <a:ext cx="9240248" cy="1679356"/>
              <a:chOff x="2021400" y="4403636"/>
              <a:chExt cx="8085126" cy="1911260"/>
            </a:xfrm>
          </p:grpSpPr>
          <p:sp>
            <p:nvSpPr>
              <p:cNvPr id="83" name="Retângulo 88">
                <a:extLst>
                  <a:ext uri="{FF2B5EF4-FFF2-40B4-BE49-F238E27FC236}">
                    <a16:creationId xmlns:a16="http://schemas.microsoft.com/office/drawing/2014/main" id="{17D7286F-E685-4821-A043-0663945F077F}"/>
                  </a:ext>
                </a:extLst>
              </p:cNvPr>
              <p:cNvSpPr/>
              <p:nvPr/>
            </p:nvSpPr>
            <p:spPr>
              <a:xfrm>
                <a:off x="6095999" y="4403636"/>
                <a:ext cx="4010527" cy="1911260"/>
              </a:xfrm>
              <a:prstGeom prst="rect">
                <a:avLst/>
              </a:prstGeom>
              <a:solidFill>
                <a:srgbClr val="016AA3"/>
              </a:solidFill>
            </p:spPr>
            <p:txBody>
              <a:bodyPr wrap="square" anchor="ctr" anchorCtr="0">
                <a:noAutofit/>
              </a:bodyPr>
              <a:lstStyle/>
              <a:p>
                <a:pPr marL="1524000" algn="ctr" defTabSz="1828800">
                  <a:defRPr/>
                </a:pPr>
                <a:r>
                  <a:rPr lang="pt-BR" sz="2400" b="1" dirty="0">
                    <a:solidFill>
                      <a:prstClr val="white"/>
                    </a:solidFill>
                    <a:latin typeface="Century Gothic" panose="020B0502020202020204" pitchFamily="34" charset="0"/>
                  </a:rPr>
                  <a:t>Crescimento</a:t>
                </a:r>
                <a:br>
                  <a:rPr lang="pt-BR" sz="2400" b="1" dirty="0">
                    <a:solidFill>
                      <a:prstClr val="white"/>
                    </a:solidFill>
                    <a:latin typeface="Century Gothic" panose="020B0502020202020204" pitchFamily="34" charset="0"/>
                  </a:rPr>
                </a:br>
                <a:r>
                  <a:rPr lang="pt-BR" dirty="0">
                    <a:solidFill>
                      <a:prstClr val="white"/>
                    </a:solidFill>
                    <a:latin typeface="Century Gothic" panose="020B0502020202020204" pitchFamily="34" charset="0"/>
                  </a:rPr>
                  <a:t>(Orgânico e Inorgânico)</a:t>
                </a:r>
              </a:p>
            </p:txBody>
          </p:sp>
          <p:sp>
            <p:nvSpPr>
              <p:cNvPr id="84" name="Retângulo 88">
                <a:extLst>
                  <a:ext uri="{FF2B5EF4-FFF2-40B4-BE49-F238E27FC236}">
                    <a16:creationId xmlns:a16="http://schemas.microsoft.com/office/drawing/2014/main" id="{580B894D-7251-4EC7-B407-A05FE6A98AC4}"/>
                  </a:ext>
                </a:extLst>
              </p:cNvPr>
              <p:cNvSpPr/>
              <p:nvPr/>
            </p:nvSpPr>
            <p:spPr>
              <a:xfrm>
                <a:off x="2021400" y="4403636"/>
                <a:ext cx="4010527" cy="1911260"/>
              </a:xfrm>
              <a:prstGeom prst="rect">
                <a:avLst/>
              </a:prstGeom>
              <a:solidFill>
                <a:srgbClr val="016AA3"/>
              </a:solidFill>
            </p:spPr>
            <p:txBody>
              <a:bodyPr wrap="square" anchor="ctr" anchorCtr="0">
                <a:noAutofit/>
              </a:bodyPr>
              <a:lstStyle/>
              <a:p>
                <a:pPr marL="1524000" algn="ctr" defTabSz="1828800">
                  <a:defRPr/>
                </a:pPr>
                <a:r>
                  <a:rPr lang="pt-BR" sz="2400" b="1" dirty="0">
                    <a:solidFill>
                      <a:prstClr val="white"/>
                    </a:solidFill>
                    <a:latin typeface="Century Gothic" panose="020B0502020202020204" pitchFamily="34" charset="0"/>
                  </a:rPr>
                  <a:t>Eficiência Operacional </a:t>
                </a:r>
              </a:p>
              <a:p>
                <a:pPr marL="1524000" algn="ctr" defTabSz="1828800">
                  <a:defRPr/>
                </a:pPr>
                <a:r>
                  <a:rPr lang="pt-BR" sz="2400" b="1" dirty="0">
                    <a:solidFill>
                      <a:prstClr val="white"/>
                    </a:solidFill>
                    <a:latin typeface="Century Gothic" panose="020B0502020202020204" pitchFamily="34" charset="0"/>
                  </a:rPr>
                  <a:t>e Financeira</a:t>
                </a:r>
                <a:endParaRPr lang="pt-BR" dirty="0">
                  <a:solidFill>
                    <a:prstClr val="white"/>
                  </a:solidFill>
                  <a:latin typeface="Century Gothic" panose="020B0502020202020204" pitchFamily="34" charset="0"/>
                </a:endParaRPr>
              </a:p>
            </p:txBody>
          </p:sp>
        </p:grpSp>
        <p:sp>
          <p:nvSpPr>
            <p:cNvPr id="85" name="Retângulo 88">
              <a:extLst>
                <a:ext uri="{FF2B5EF4-FFF2-40B4-BE49-F238E27FC236}">
                  <a16:creationId xmlns:a16="http://schemas.microsoft.com/office/drawing/2014/main" id="{A361B77B-0E8C-4999-8A75-39AA97307990}"/>
                </a:ext>
              </a:extLst>
            </p:cNvPr>
            <p:cNvSpPr/>
            <p:nvPr/>
          </p:nvSpPr>
          <p:spPr>
            <a:xfrm>
              <a:off x="2206531" y="3016740"/>
              <a:ext cx="9240250" cy="613429"/>
            </a:xfrm>
            <a:prstGeom prst="rect">
              <a:avLst/>
            </a:prstGeom>
            <a:solidFill>
              <a:srgbClr val="70AD47"/>
            </a:solidFill>
          </p:spPr>
          <p:txBody>
            <a:bodyPr wrap="square" anchor="ctr" anchorCtr="0">
              <a:noAutofit/>
            </a:bodyPr>
            <a:lstStyle/>
            <a:p>
              <a:pPr marL="0" marR="0" lvl="0" indent="0" algn="ctr" defTabSz="1828800" eaLnBrk="1" fontAlgn="auto" latinLnBrk="0" hangingPunct="1">
                <a:lnSpc>
                  <a:spcPct val="100000"/>
                </a:lnSpc>
                <a:spcBef>
                  <a:spcPts val="0"/>
                </a:spcBef>
                <a:spcAft>
                  <a:spcPts val="0"/>
                </a:spcAft>
                <a:buClrTx/>
                <a:buSzTx/>
                <a:buFontTx/>
                <a:buNone/>
                <a:tabLst/>
                <a:defRPr/>
              </a:pPr>
              <a:r>
                <a:rPr kumimoji="0" lang="pt-BR" b="1" i="0" u="none" strike="noStrike" kern="0" cap="none" spc="0" normalizeH="0" baseline="0" noProof="0" dirty="0">
                  <a:ln>
                    <a:noFill/>
                  </a:ln>
                  <a:solidFill>
                    <a:prstClr val="white"/>
                  </a:solidFill>
                  <a:effectLst/>
                  <a:uLnTx/>
                  <a:uFillTx/>
                  <a:latin typeface="Century Gothic" panose="020B0502020202020204" pitchFamily="34" charset="0"/>
                </a:rPr>
                <a:t>GERAÇÃO DE VALOR SUSTENTÁVEL</a:t>
              </a:r>
            </a:p>
          </p:txBody>
        </p:sp>
        <p:grpSp>
          <p:nvGrpSpPr>
            <p:cNvPr id="88" name="Agrupar 19">
              <a:extLst>
                <a:ext uri="{FF2B5EF4-FFF2-40B4-BE49-F238E27FC236}">
                  <a16:creationId xmlns:a16="http://schemas.microsoft.com/office/drawing/2014/main" id="{071CADFE-7FB4-477A-B621-AD3A5B78D091}"/>
                </a:ext>
              </a:extLst>
            </p:cNvPr>
            <p:cNvGrpSpPr/>
            <p:nvPr/>
          </p:nvGrpSpPr>
          <p:grpSpPr>
            <a:xfrm>
              <a:off x="2667404" y="4049339"/>
              <a:ext cx="945074" cy="957479"/>
              <a:chOff x="835842" y="3935184"/>
              <a:chExt cx="858407" cy="869675"/>
            </a:xfrm>
            <a:noFill/>
          </p:grpSpPr>
          <p:sp>
            <p:nvSpPr>
              <p:cNvPr id="90" name="Elipse 92">
                <a:extLst>
                  <a:ext uri="{FF2B5EF4-FFF2-40B4-BE49-F238E27FC236}">
                    <a16:creationId xmlns:a16="http://schemas.microsoft.com/office/drawing/2014/main" id="{24F8F7C4-F889-4F46-9CBA-3D8B27934C26}"/>
                  </a:ext>
                </a:extLst>
              </p:cNvPr>
              <p:cNvSpPr/>
              <p:nvPr/>
            </p:nvSpPr>
            <p:spPr>
              <a:xfrm>
                <a:off x="835842" y="3935184"/>
                <a:ext cx="858407" cy="869675"/>
              </a:xfrm>
              <a:prstGeom prst="ellipse">
                <a:avLst/>
              </a:prstGeom>
              <a:grpFill/>
              <a:ln w="28575" cap="flat" cmpd="sng" algn="ctr">
                <a:solidFill>
                  <a:sysClr val="window" lastClr="FFFFFF"/>
                </a:solidFill>
                <a:prstDash val="solid"/>
                <a:miter lim="800000"/>
              </a:ln>
              <a:effectLst/>
            </p:spPr>
            <p:txBody>
              <a:bodyPr rtlCol="0" anchor="ctr"/>
              <a:lstStyle/>
              <a:p>
                <a:pPr marL="0" marR="0" lvl="0" indent="0" defTabSz="1828800" eaLnBrk="1" fontAlgn="auto" latinLnBrk="0" hangingPunct="1">
                  <a:lnSpc>
                    <a:spcPct val="100000"/>
                  </a:lnSpc>
                  <a:spcBef>
                    <a:spcPts val="0"/>
                  </a:spcBef>
                  <a:spcAft>
                    <a:spcPts val="0"/>
                  </a:spcAft>
                  <a:buClrTx/>
                  <a:buSzTx/>
                  <a:buFontTx/>
                  <a:buNone/>
                  <a:tabLst/>
                  <a:defRPr/>
                </a:pPr>
                <a:endParaRPr kumimoji="0" lang="pt-BR" sz="2800" b="0" i="0" u="none" strike="noStrike" kern="0" cap="none" spc="0" normalizeH="0" baseline="0" noProof="0">
                  <a:ln>
                    <a:noFill/>
                  </a:ln>
                  <a:solidFill>
                    <a:prstClr val="white"/>
                  </a:solidFill>
                  <a:effectLst/>
                  <a:uLnTx/>
                  <a:uFillTx/>
                  <a:latin typeface="Century Gothic" panose="020B0502020202020204" pitchFamily="34" charset="0"/>
                </a:endParaRPr>
              </a:p>
            </p:txBody>
          </p:sp>
          <p:sp>
            <p:nvSpPr>
              <p:cNvPr id="92" name="Freeform 123">
                <a:extLst>
                  <a:ext uri="{FF2B5EF4-FFF2-40B4-BE49-F238E27FC236}">
                    <a16:creationId xmlns:a16="http://schemas.microsoft.com/office/drawing/2014/main" id="{81A3B083-7113-4F35-910E-090079CB861A}"/>
                  </a:ext>
                </a:extLst>
              </p:cNvPr>
              <p:cNvSpPr>
                <a:spLocks noEditPoints="1"/>
              </p:cNvSpPr>
              <p:nvPr/>
            </p:nvSpPr>
            <p:spPr bwMode="auto">
              <a:xfrm>
                <a:off x="936944" y="4098934"/>
                <a:ext cx="575295" cy="577196"/>
              </a:xfrm>
              <a:custGeom>
                <a:avLst/>
                <a:gdLst>
                  <a:gd name="T0" fmla="*/ 529 w 676"/>
                  <a:gd name="T1" fmla="*/ 279 h 678"/>
                  <a:gd name="T2" fmla="*/ 431 w 676"/>
                  <a:gd name="T3" fmla="*/ 293 h 678"/>
                  <a:gd name="T4" fmla="*/ 409 w 676"/>
                  <a:gd name="T5" fmla="*/ 210 h 678"/>
                  <a:gd name="T6" fmla="*/ 367 w 676"/>
                  <a:gd name="T7" fmla="*/ 125 h 678"/>
                  <a:gd name="T8" fmla="*/ 401 w 676"/>
                  <a:gd name="T9" fmla="*/ 58 h 678"/>
                  <a:gd name="T10" fmla="*/ 504 w 676"/>
                  <a:gd name="T11" fmla="*/ 6 h 678"/>
                  <a:gd name="T12" fmla="*/ 579 w 676"/>
                  <a:gd name="T13" fmla="*/ 18 h 678"/>
                  <a:gd name="T14" fmla="*/ 659 w 676"/>
                  <a:gd name="T15" fmla="*/ 100 h 678"/>
                  <a:gd name="T16" fmla="*/ 676 w 676"/>
                  <a:gd name="T17" fmla="*/ 169 h 678"/>
                  <a:gd name="T18" fmla="*/ 605 w 676"/>
                  <a:gd name="T19" fmla="*/ 241 h 678"/>
                  <a:gd name="T20" fmla="*/ 558 w 676"/>
                  <a:gd name="T21" fmla="*/ 314 h 678"/>
                  <a:gd name="T22" fmla="*/ 539 w 676"/>
                  <a:gd name="T23" fmla="*/ 267 h 678"/>
                  <a:gd name="T24" fmla="*/ 590 w 676"/>
                  <a:gd name="T25" fmla="*/ 242 h 678"/>
                  <a:gd name="T26" fmla="*/ 626 w 676"/>
                  <a:gd name="T27" fmla="*/ 172 h 678"/>
                  <a:gd name="T28" fmla="*/ 655 w 676"/>
                  <a:gd name="T29" fmla="*/ 114 h 678"/>
                  <a:gd name="T30" fmla="*/ 566 w 676"/>
                  <a:gd name="T31" fmla="*/ 67 h 678"/>
                  <a:gd name="T32" fmla="*/ 517 w 676"/>
                  <a:gd name="T33" fmla="*/ 15 h 678"/>
                  <a:gd name="T34" fmla="*/ 500 w 676"/>
                  <a:gd name="T35" fmla="*/ 56 h 678"/>
                  <a:gd name="T36" fmla="*/ 401 w 676"/>
                  <a:gd name="T37" fmla="*/ 73 h 678"/>
                  <a:gd name="T38" fmla="*/ 413 w 676"/>
                  <a:gd name="T39" fmla="*/ 144 h 678"/>
                  <a:gd name="T40" fmla="*/ 422 w 676"/>
                  <a:gd name="T41" fmla="*/ 215 h 678"/>
                  <a:gd name="T42" fmla="*/ 463 w 676"/>
                  <a:gd name="T43" fmla="*/ 255 h 678"/>
                  <a:gd name="T44" fmla="*/ 532 w 676"/>
                  <a:gd name="T45" fmla="*/ 264 h 678"/>
                  <a:gd name="T46" fmla="*/ 478 w 676"/>
                  <a:gd name="T47" fmla="*/ 160 h 678"/>
                  <a:gd name="T48" fmla="*/ 517 w 676"/>
                  <a:gd name="T49" fmla="*/ 199 h 678"/>
                  <a:gd name="T50" fmla="*/ 517 w 676"/>
                  <a:gd name="T51" fmla="*/ 185 h 678"/>
                  <a:gd name="T52" fmla="*/ 258 w 676"/>
                  <a:gd name="T53" fmla="*/ 678 h 678"/>
                  <a:gd name="T54" fmla="*/ 233 w 676"/>
                  <a:gd name="T55" fmla="*/ 615 h 678"/>
                  <a:gd name="T56" fmla="*/ 105 w 676"/>
                  <a:gd name="T57" fmla="*/ 628 h 678"/>
                  <a:gd name="T58" fmla="*/ 90 w 676"/>
                  <a:gd name="T59" fmla="*/ 522 h 678"/>
                  <a:gd name="T60" fmla="*/ 0 w 676"/>
                  <a:gd name="T61" fmla="*/ 424 h 678"/>
                  <a:gd name="T62" fmla="*/ 14 w 676"/>
                  <a:gd name="T63" fmla="*/ 350 h 678"/>
                  <a:gd name="T64" fmla="*/ 91 w 676"/>
                  <a:gd name="T65" fmla="*/ 229 h 678"/>
                  <a:gd name="T66" fmla="*/ 159 w 676"/>
                  <a:gd name="T67" fmla="*/ 185 h 678"/>
                  <a:gd name="T68" fmla="*/ 276 w 676"/>
                  <a:gd name="T69" fmla="*/ 222 h 678"/>
                  <a:gd name="T70" fmla="*/ 378 w 676"/>
                  <a:gd name="T71" fmla="*/ 190 h 678"/>
                  <a:gd name="T72" fmla="*/ 423 w 676"/>
                  <a:gd name="T73" fmla="*/ 310 h 678"/>
                  <a:gd name="T74" fmla="*/ 513 w 676"/>
                  <a:gd name="T75" fmla="*/ 370 h 678"/>
                  <a:gd name="T76" fmla="*/ 456 w 676"/>
                  <a:gd name="T77" fmla="*/ 419 h 678"/>
                  <a:gd name="T78" fmla="*/ 494 w 676"/>
                  <a:gd name="T79" fmla="*/ 527 h 678"/>
                  <a:gd name="T80" fmla="*/ 393 w 676"/>
                  <a:gd name="T81" fmla="*/ 564 h 678"/>
                  <a:gd name="T82" fmla="*/ 325 w 676"/>
                  <a:gd name="T83" fmla="*/ 669 h 678"/>
                  <a:gd name="T84" fmla="*/ 165 w 676"/>
                  <a:gd name="T85" fmla="*/ 577 h 678"/>
                  <a:gd name="T86" fmla="*/ 261 w 676"/>
                  <a:gd name="T87" fmla="*/ 664 h 678"/>
                  <a:gd name="T88" fmla="*/ 323 w 676"/>
                  <a:gd name="T89" fmla="*/ 591 h 678"/>
                  <a:gd name="T90" fmla="*/ 449 w 676"/>
                  <a:gd name="T91" fmla="*/ 573 h 678"/>
                  <a:gd name="T92" fmla="*/ 432 w 676"/>
                  <a:gd name="T93" fmla="*/ 479 h 678"/>
                  <a:gd name="T94" fmla="*/ 445 w 676"/>
                  <a:gd name="T95" fmla="*/ 396 h 678"/>
                  <a:gd name="T96" fmla="*/ 421 w 676"/>
                  <a:gd name="T97" fmla="*/ 325 h 678"/>
                  <a:gd name="T98" fmla="*/ 356 w 676"/>
                  <a:gd name="T99" fmla="*/ 258 h 678"/>
                  <a:gd name="T100" fmla="*/ 286 w 676"/>
                  <a:gd name="T101" fmla="*/ 233 h 678"/>
                  <a:gd name="T102" fmla="*/ 199 w 676"/>
                  <a:gd name="T103" fmla="*/ 245 h 678"/>
                  <a:gd name="T104" fmla="*/ 106 w 676"/>
                  <a:gd name="T105" fmla="*/ 228 h 678"/>
                  <a:gd name="T106" fmla="*/ 85 w 676"/>
                  <a:gd name="T107" fmla="*/ 357 h 678"/>
                  <a:gd name="T108" fmla="*/ 14 w 676"/>
                  <a:gd name="T109" fmla="*/ 419 h 678"/>
                  <a:gd name="T110" fmla="*/ 104 w 676"/>
                  <a:gd name="T111" fmla="*/ 519 h 678"/>
                  <a:gd name="T112" fmla="*/ 109 w 676"/>
                  <a:gd name="T113" fmla="*/ 613 h 678"/>
                  <a:gd name="T114" fmla="*/ 258 w 676"/>
                  <a:gd name="T115" fmla="*/ 484 h 678"/>
                  <a:gd name="T116" fmla="*/ 323 w 676"/>
                  <a:gd name="T117" fmla="*/ 419 h 678"/>
                  <a:gd name="T118" fmla="*/ 207 w 676"/>
                  <a:gd name="T119" fmla="*/ 419 h 678"/>
                  <a:gd name="T120" fmla="*/ 258 w 676"/>
                  <a:gd name="T121" fmla="*/ 36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6" h="678">
                    <a:moveTo>
                      <a:pt x="556" y="314"/>
                    </a:moveTo>
                    <a:cubicBezTo>
                      <a:pt x="554" y="314"/>
                      <a:pt x="551" y="313"/>
                      <a:pt x="550" y="311"/>
                    </a:cubicBezTo>
                    <a:cubicBezTo>
                      <a:pt x="529" y="279"/>
                      <a:pt x="529" y="279"/>
                      <a:pt x="529" y="279"/>
                    </a:cubicBezTo>
                    <a:cubicBezTo>
                      <a:pt x="508" y="281"/>
                      <a:pt x="488" y="277"/>
                      <a:pt x="468" y="269"/>
                    </a:cubicBezTo>
                    <a:cubicBezTo>
                      <a:pt x="439" y="293"/>
                      <a:pt x="439" y="293"/>
                      <a:pt x="439" y="293"/>
                    </a:cubicBezTo>
                    <a:cubicBezTo>
                      <a:pt x="437" y="295"/>
                      <a:pt x="433" y="295"/>
                      <a:pt x="431" y="293"/>
                    </a:cubicBezTo>
                    <a:cubicBezTo>
                      <a:pt x="412" y="281"/>
                      <a:pt x="397" y="266"/>
                      <a:pt x="385" y="248"/>
                    </a:cubicBezTo>
                    <a:cubicBezTo>
                      <a:pt x="383" y="245"/>
                      <a:pt x="383" y="242"/>
                      <a:pt x="385" y="239"/>
                    </a:cubicBezTo>
                    <a:cubicBezTo>
                      <a:pt x="409" y="210"/>
                      <a:pt x="409" y="210"/>
                      <a:pt x="409" y="210"/>
                    </a:cubicBezTo>
                    <a:cubicBezTo>
                      <a:pt x="401" y="194"/>
                      <a:pt x="398" y="177"/>
                      <a:pt x="398" y="160"/>
                    </a:cubicBezTo>
                    <a:cubicBezTo>
                      <a:pt x="398" y="155"/>
                      <a:pt x="398" y="151"/>
                      <a:pt x="398" y="146"/>
                    </a:cubicBezTo>
                    <a:cubicBezTo>
                      <a:pt x="367" y="125"/>
                      <a:pt x="367" y="125"/>
                      <a:pt x="367" y="125"/>
                    </a:cubicBezTo>
                    <a:cubicBezTo>
                      <a:pt x="364" y="124"/>
                      <a:pt x="363" y="120"/>
                      <a:pt x="364" y="117"/>
                    </a:cubicBezTo>
                    <a:cubicBezTo>
                      <a:pt x="370" y="96"/>
                      <a:pt x="380" y="77"/>
                      <a:pt x="393" y="60"/>
                    </a:cubicBezTo>
                    <a:cubicBezTo>
                      <a:pt x="395" y="57"/>
                      <a:pt x="399" y="57"/>
                      <a:pt x="401" y="58"/>
                    </a:cubicBezTo>
                    <a:cubicBezTo>
                      <a:pt x="437" y="71"/>
                      <a:pt x="437" y="71"/>
                      <a:pt x="437" y="71"/>
                    </a:cubicBezTo>
                    <a:cubicBezTo>
                      <a:pt x="453" y="57"/>
                      <a:pt x="472" y="47"/>
                      <a:pt x="494" y="43"/>
                    </a:cubicBezTo>
                    <a:cubicBezTo>
                      <a:pt x="504" y="6"/>
                      <a:pt x="504" y="6"/>
                      <a:pt x="504" y="6"/>
                    </a:cubicBezTo>
                    <a:cubicBezTo>
                      <a:pt x="505" y="3"/>
                      <a:pt x="507" y="1"/>
                      <a:pt x="510" y="1"/>
                    </a:cubicBezTo>
                    <a:cubicBezTo>
                      <a:pt x="532" y="0"/>
                      <a:pt x="554" y="4"/>
                      <a:pt x="574" y="11"/>
                    </a:cubicBezTo>
                    <a:cubicBezTo>
                      <a:pt x="577" y="12"/>
                      <a:pt x="579" y="15"/>
                      <a:pt x="579" y="18"/>
                    </a:cubicBezTo>
                    <a:cubicBezTo>
                      <a:pt x="577" y="56"/>
                      <a:pt x="577" y="56"/>
                      <a:pt x="577" y="56"/>
                    </a:cubicBezTo>
                    <a:cubicBezTo>
                      <a:pt x="596" y="67"/>
                      <a:pt x="611" y="83"/>
                      <a:pt x="621" y="102"/>
                    </a:cubicBezTo>
                    <a:cubicBezTo>
                      <a:pt x="659" y="100"/>
                      <a:pt x="659" y="100"/>
                      <a:pt x="659" y="100"/>
                    </a:cubicBezTo>
                    <a:cubicBezTo>
                      <a:pt x="662" y="100"/>
                      <a:pt x="665" y="102"/>
                      <a:pt x="666" y="105"/>
                    </a:cubicBezTo>
                    <a:cubicBezTo>
                      <a:pt x="673" y="122"/>
                      <a:pt x="676" y="141"/>
                      <a:pt x="676" y="160"/>
                    </a:cubicBezTo>
                    <a:cubicBezTo>
                      <a:pt x="676" y="163"/>
                      <a:pt x="676" y="166"/>
                      <a:pt x="676" y="169"/>
                    </a:cubicBezTo>
                    <a:cubicBezTo>
                      <a:pt x="676" y="172"/>
                      <a:pt x="674" y="174"/>
                      <a:pt x="671" y="175"/>
                    </a:cubicBezTo>
                    <a:cubicBezTo>
                      <a:pt x="634" y="185"/>
                      <a:pt x="634" y="185"/>
                      <a:pt x="634" y="185"/>
                    </a:cubicBezTo>
                    <a:cubicBezTo>
                      <a:pt x="629" y="206"/>
                      <a:pt x="619" y="225"/>
                      <a:pt x="605" y="241"/>
                    </a:cubicBezTo>
                    <a:cubicBezTo>
                      <a:pt x="618" y="277"/>
                      <a:pt x="618" y="277"/>
                      <a:pt x="618" y="277"/>
                    </a:cubicBezTo>
                    <a:cubicBezTo>
                      <a:pt x="619" y="279"/>
                      <a:pt x="618" y="283"/>
                      <a:pt x="616" y="284"/>
                    </a:cubicBezTo>
                    <a:cubicBezTo>
                      <a:pt x="598" y="298"/>
                      <a:pt x="579" y="308"/>
                      <a:pt x="558" y="314"/>
                    </a:cubicBezTo>
                    <a:cubicBezTo>
                      <a:pt x="557" y="314"/>
                      <a:pt x="557" y="314"/>
                      <a:pt x="556" y="314"/>
                    </a:cubicBezTo>
                    <a:close/>
                    <a:moveTo>
                      <a:pt x="533" y="264"/>
                    </a:moveTo>
                    <a:cubicBezTo>
                      <a:pt x="535" y="264"/>
                      <a:pt x="538" y="265"/>
                      <a:pt x="539" y="267"/>
                    </a:cubicBezTo>
                    <a:cubicBezTo>
                      <a:pt x="559" y="299"/>
                      <a:pt x="559" y="299"/>
                      <a:pt x="559" y="299"/>
                    </a:cubicBezTo>
                    <a:cubicBezTo>
                      <a:pt x="575" y="294"/>
                      <a:pt x="590" y="286"/>
                      <a:pt x="603" y="277"/>
                    </a:cubicBezTo>
                    <a:cubicBezTo>
                      <a:pt x="590" y="242"/>
                      <a:pt x="590" y="242"/>
                      <a:pt x="590" y="242"/>
                    </a:cubicBezTo>
                    <a:cubicBezTo>
                      <a:pt x="589" y="239"/>
                      <a:pt x="590" y="236"/>
                      <a:pt x="592" y="234"/>
                    </a:cubicBezTo>
                    <a:cubicBezTo>
                      <a:pt x="607" y="219"/>
                      <a:pt x="617" y="199"/>
                      <a:pt x="621" y="178"/>
                    </a:cubicBezTo>
                    <a:cubicBezTo>
                      <a:pt x="621" y="175"/>
                      <a:pt x="623" y="173"/>
                      <a:pt x="626" y="172"/>
                    </a:cubicBezTo>
                    <a:cubicBezTo>
                      <a:pt x="662" y="163"/>
                      <a:pt x="662" y="163"/>
                      <a:pt x="662" y="163"/>
                    </a:cubicBezTo>
                    <a:cubicBezTo>
                      <a:pt x="662" y="162"/>
                      <a:pt x="662" y="161"/>
                      <a:pt x="662" y="160"/>
                    </a:cubicBezTo>
                    <a:cubicBezTo>
                      <a:pt x="662" y="144"/>
                      <a:pt x="660" y="129"/>
                      <a:pt x="655" y="114"/>
                    </a:cubicBezTo>
                    <a:cubicBezTo>
                      <a:pt x="618" y="116"/>
                      <a:pt x="618" y="116"/>
                      <a:pt x="618" y="116"/>
                    </a:cubicBezTo>
                    <a:cubicBezTo>
                      <a:pt x="615" y="116"/>
                      <a:pt x="612" y="114"/>
                      <a:pt x="611" y="112"/>
                    </a:cubicBezTo>
                    <a:cubicBezTo>
                      <a:pt x="601" y="92"/>
                      <a:pt x="586" y="77"/>
                      <a:pt x="566" y="67"/>
                    </a:cubicBezTo>
                    <a:cubicBezTo>
                      <a:pt x="564" y="65"/>
                      <a:pt x="562" y="63"/>
                      <a:pt x="563" y="60"/>
                    </a:cubicBezTo>
                    <a:cubicBezTo>
                      <a:pt x="565" y="23"/>
                      <a:pt x="565" y="23"/>
                      <a:pt x="565" y="23"/>
                    </a:cubicBezTo>
                    <a:cubicBezTo>
                      <a:pt x="549" y="17"/>
                      <a:pt x="533" y="15"/>
                      <a:pt x="517" y="15"/>
                    </a:cubicBezTo>
                    <a:cubicBezTo>
                      <a:pt x="517" y="15"/>
                      <a:pt x="516" y="15"/>
                      <a:pt x="516" y="15"/>
                    </a:cubicBezTo>
                    <a:cubicBezTo>
                      <a:pt x="506" y="51"/>
                      <a:pt x="506" y="51"/>
                      <a:pt x="506" y="51"/>
                    </a:cubicBezTo>
                    <a:cubicBezTo>
                      <a:pt x="505" y="53"/>
                      <a:pt x="503" y="55"/>
                      <a:pt x="500" y="56"/>
                    </a:cubicBezTo>
                    <a:cubicBezTo>
                      <a:pt x="479" y="59"/>
                      <a:pt x="459" y="69"/>
                      <a:pt x="443" y="84"/>
                    </a:cubicBezTo>
                    <a:cubicBezTo>
                      <a:pt x="442" y="86"/>
                      <a:pt x="439" y="87"/>
                      <a:pt x="436" y="86"/>
                    </a:cubicBezTo>
                    <a:cubicBezTo>
                      <a:pt x="401" y="73"/>
                      <a:pt x="401" y="73"/>
                      <a:pt x="401" y="73"/>
                    </a:cubicBezTo>
                    <a:cubicBezTo>
                      <a:pt x="391" y="86"/>
                      <a:pt x="384" y="101"/>
                      <a:pt x="379" y="116"/>
                    </a:cubicBezTo>
                    <a:cubicBezTo>
                      <a:pt x="410" y="137"/>
                      <a:pt x="410" y="137"/>
                      <a:pt x="410" y="137"/>
                    </a:cubicBezTo>
                    <a:cubicBezTo>
                      <a:pt x="412" y="138"/>
                      <a:pt x="413" y="141"/>
                      <a:pt x="413" y="144"/>
                    </a:cubicBezTo>
                    <a:cubicBezTo>
                      <a:pt x="412" y="149"/>
                      <a:pt x="412" y="154"/>
                      <a:pt x="412" y="160"/>
                    </a:cubicBezTo>
                    <a:cubicBezTo>
                      <a:pt x="412" y="176"/>
                      <a:pt x="415" y="193"/>
                      <a:pt x="423" y="207"/>
                    </a:cubicBezTo>
                    <a:cubicBezTo>
                      <a:pt x="424" y="210"/>
                      <a:pt x="424" y="213"/>
                      <a:pt x="422" y="215"/>
                    </a:cubicBezTo>
                    <a:cubicBezTo>
                      <a:pt x="399" y="244"/>
                      <a:pt x="399" y="244"/>
                      <a:pt x="399" y="244"/>
                    </a:cubicBezTo>
                    <a:cubicBezTo>
                      <a:pt x="409" y="258"/>
                      <a:pt x="421" y="269"/>
                      <a:pt x="434" y="279"/>
                    </a:cubicBezTo>
                    <a:cubicBezTo>
                      <a:pt x="463" y="255"/>
                      <a:pt x="463" y="255"/>
                      <a:pt x="463" y="255"/>
                    </a:cubicBezTo>
                    <a:cubicBezTo>
                      <a:pt x="465" y="254"/>
                      <a:pt x="468" y="253"/>
                      <a:pt x="471" y="254"/>
                    </a:cubicBezTo>
                    <a:cubicBezTo>
                      <a:pt x="485" y="262"/>
                      <a:pt x="501" y="265"/>
                      <a:pt x="517" y="265"/>
                    </a:cubicBezTo>
                    <a:cubicBezTo>
                      <a:pt x="522" y="265"/>
                      <a:pt x="527" y="265"/>
                      <a:pt x="532" y="264"/>
                    </a:cubicBezTo>
                    <a:cubicBezTo>
                      <a:pt x="532" y="264"/>
                      <a:pt x="533" y="264"/>
                      <a:pt x="533" y="264"/>
                    </a:cubicBezTo>
                    <a:close/>
                    <a:moveTo>
                      <a:pt x="517" y="199"/>
                    </a:moveTo>
                    <a:cubicBezTo>
                      <a:pt x="496" y="199"/>
                      <a:pt x="478" y="181"/>
                      <a:pt x="478" y="160"/>
                    </a:cubicBezTo>
                    <a:cubicBezTo>
                      <a:pt x="478" y="138"/>
                      <a:pt x="496" y="121"/>
                      <a:pt x="517" y="121"/>
                    </a:cubicBezTo>
                    <a:cubicBezTo>
                      <a:pt x="539" y="121"/>
                      <a:pt x="556" y="138"/>
                      <a:pt x="556" y="160"/>
                    </a:cubicBezTo>
                    <a:cubicBezTo>
                      <a:pt x="556" y="181"/>
                      <a:pt x="539" y="199"/>
                      <a:pt x="517" y="199"/>
                    </a:cubicBezTo>
                    <a:close/>
                    <a:moveTo>
                      <a:pt x="517" y="135"/>
                    </a:moveTo>
                    <a:cubicBezTo>
                      <a:pt x="503" y="135"/>
                      <a:pt x="492" y="146"/>
                      <a:pt x="492" y="160"/>
                    </a:cubicBezTo>
                    <a:cubicBezTo>
                      <a:pt x="492" y="174"/>
                      <a:pt x="503" y="185"/>
                      <a:pt x="517" y="185"/>
                    </a:cubicBezTo>
                    <a:cubicBezTo>
                      <a:pt x="531" y="185"/>
                      <a:pt x="542" y="174"/>
                      <a:pt x="542" y="160"/>
                    </a:cubicBezTo>
                    <a:cubicBezTo>
                      <a:pt x="542" y="146"/>
                      <a:pt x="531" y="135"/>
                      <a:pt x="517" y="135"/>
                    </a:cubicBezTo>
                    <a:close/>
                    <a:moveTo>
                      <a:pt x="258" y="678"/>
                    </a:moveTo>
                    <a:cubicBezTo>
                      <a:pt x="256" y="678"/>
                      <a:pt x="256" y="678"/>
                      <a:pt x="256" y="678"/>
                    </a:cubicBezTo>
                    <a:cubicBezTo>
                      <a:pt x="252" y="678"/>
                      <a:pt x="250" y="676"/>
                      <a:pt x="249" y="673"/>
                    </a:cubicBezTo>
                    <a:cubicBezTo>
                      <a:pt x="233" y="615"/>
                      <a:pt x="233" y="615"/>
                      <a:pt x="233" y="615"/>
                    </a:cubicBezTo>
                    <a:cubicBezTo>
                      <a:pt x="208" y="612"/>
                      <a:pt x="184" y="604"/>
                      <a:pt x="162" y="592"/>
                    </a:cubicBezTo>
                    <a:cubicBezTo>
                      <a:pt x="113" y="628"/>
                      <a:pt x="113" y="628"/>
                      <a:pt x="113" y="628"/>
                    </a:cubicBezTo>
                    <a:cubicBezTo>
                      <a:pt x="111" y="630"/>
                      <a:pt x="108" y="630"/>
                      <a:pt x="105" y="628"/>
                    </a:cubicBezTo>
                    <a:cubicBezTo>
                      <a:pt x="86" y="614"/>
                      <a:pt x="69" y="598"/>
                      <a:pt x="55" y="579"/>
                    </a:cubicBezTo>
                    <a:cubicBezTo>
                      <a:pt x="53" y="577"/>
                      <a:pt x="53" y="574"/>
                      <a:pt x="55" y="571"/>
                    </a:cubicBezTo>
                    <a:cubicBezTo>
                      <a:pt x="90" y="522"/>
                      <a:pt x="90" y="522"/>
                      <a:pt x="90" y="522"/>
                    </a:cubicBezTo>
                    <a:cubicBezTo>
                      <a:pt x="75" y="499"/>
                      <a:pt x="66" y="474"/>
                      <a:pt x="62" y="447"/>
                    </a:cubicBezTo>
                    <a:cubicBezTo>
                      <a:pt x="5" y="431"/>
                      <a:pt x="5" y="431"/>
                      <a:pt x="5" y="431"/>
                    </a:cubicBezTo>
                    <a:cubicBezTo>
                      <a:pt x="2" y="430"/>
                      <a:pt x="0" y="427"/>
                      <a:pt x="0" y="424"/>
                    </a:cubicBezTo>
                    <a:cubicBezTo>
                      <a:pt x="0" y="423"/>
                      <a:pt x="0" y="421"/>
                      <a:pt x="0" y="419"/>
                    </a:cubicBezTo>
                    <a:cubicBezTo>
                      <a:pt x="0" y="398"/>
                      <a:pt x="2" y="376"/>
                      <a:pt x="8" y="355"/>
                    </a:cubicBezTo>
                    <a:cubicBezTo>
                      <a:pt x="8" y="352"/>
                      <a:pt x="11" y="350"/>
                      <a:pt x="14" y="350"/>
                    </a:cubicBezTo>
                    <a:cubicBezTo>
                      <a:pt x="74" y="348"/>
                      <a:pt x="74" y="348"/>
                      <a:pt x="74" y="348"/>
                    </a:cubicBezTo>
                    <a:cubicBezTo>
                      <a:pt x="83" y="324"/>
                      <a:pt x="97" y="302"/>
                      <a:pt x="114" y="283"/>
                    </a:cubicBezTo>
                    <a:cubicBezTo>
                      <a:pt x="91" y="229"/>
                      <a:pt x="91" y="229"/>
                      <a:pt x="91" y="229"/>
                    </a:cubicBezTo>
                    <a:cubicBezTo>
                      <a:pt x="89" y="226"/>
                      <a:pt x="90" y="223"/>
                      <a:pt x="93" y="221"/>
                    </a:cubicBezTo>
                    <a:cubicBezTo>
                      <a:pt x="110" y="206"/>
                      <a:pt x="130" y="193"/>
                      <a:pt x="151" y="184"/>
                    </a:cubicBezTo>
                    <a:cubicBezTo>
                      <a:pt x="154" y="182"/>
                      <a:pt x="157" y="183"/>
                      <a:pt x="159" y="185"/>
                    </a:cubicBezTo>
                    <a:cubicBezTo>
                      <a:pt x="199" y="230"/>
                      <a:pt x="199" y="230"/>
                      <a:pt x="199" y="230"/>
                    </a:cubicBezTo>
                    <a:cubicBezTo>
                      <a:pt x="218" y="224"/>
                      <a:pt x="238" y="221"/>
                      <a:pt x="258" y="221"/>
                    </a:cubicBezTo>
                    <a:cubicBezTo>
                      <a:pt x="264" y="221"/>
                      <a:pt x="270" y="222"/>
                      <a:pt x="276" y="222"/>
                    </a:cubicBezTo>
                    <a:cubicBezTo>
                      <a:pt x="304" y="170"/>
                      <a:pt x="304" y="170"/>
                      <a:pt x="304" y="170"/>
                    </a:cubicBezTo>
                    <a:cubicBezTo>
                      <a:pt x="306" y="167"/>
                      <a:pt x="309" y="165"/>
                      <a:pt x="312" y="166"/>
                    </a:cubicBezTo>
                    <a:cubicBezTo>
                      <a:pt x="335" y="171"/>
                      <a:pt x="357" y="179"/>
                      <a:pt x="378" y="190"/>
                    </a:cubicBezTo>
                    <a:cubicBezTo>
                      <a:pt x="380" y="191"/>
                      <a:pt x="382" y="194"/>
                      <a:pt x="381" y="197"/>
                    </a:cubicBezTo>
                    <a:cubicBezTo>
                      <a:pt x="371" y="256"/>
                      <a:pt x="371" y="256"/>
                      <a:pt x="371" y="256"/>
                    </a:cubicBezTo>
                    <a:cubicBezTo>
                      <a:pt x="391" y="271"/>
                      <a:pt x="410" y="289"/>
                      <a:pt x="423" y="310"/>
                    </a:cubicBezTo>
                    <a:cubicBezTo>
                      <a:pt x="482" y="300"/>
                      <a:pt x="482" y="300"/>
                      <a:pt x="482" y="300"/>
                    </a:cubicBezTo>
                    <a:cubicBezTo>
                      <a:pt x="485" y="299"/>
                      <a:pt x="489" y="301"/>
                      <a:pt x="490" y="303"/>
                    </a:cubicBezTo>
                    <a:cubicBezTo>
                      <a:pt x="500" y="325"/>
                      <a:pt x="508" y="347"/>
                      <a:pt x="513" y="370"/>
                    </a:cubicBezTo>
                    <a:cubicBezTo>
                      <a:pt x="513" y="373"/>
                      <a:pt x="512" y="376"/>
                      <a:pt x="509" y="378"/>
                    </a:cubicBezTo>
                    <a:cubicBezTo>
                      <a:pt x="456" y="406"/>
                      <a:pt x="456" y="406"/>
                      <a:pt x="456" y="406"/>
                    </a:cubicBezTo>
                    <a:cubicBezTo>
                      <a:pt x="456" y="410"/>
                      <a:pt x="456" y="415"/>
                      <a:pt x="456" y="419"/>
                    </a:cubicBezTo>
                    <a:cubicBezTo>
                      <a:pt x="456" y="439"/>
                      <a:pt x="453" y="459"/>
                      <a:pt x="447" y="479"/>
                    </a:cubicBezTo>
                    <a:cubicBezTo>
                      <a:pt x="492" y="519"/>
                      <a:pt x="492" y="519"/>
                      <a:pt x="492" y="519"/>
                    </a:cubicBezTo>
                    <a:cubicBezTo>
                      <a:pt x="494" y="521"/>
                      <a:pt x="495" y="524"/>
                      <a:pt x="494" y="527"/>
                    </a:cubicBezTo>
                    <a:cubicBezTo>
                      <a:pt x="484" y="548"/>
                      <a:pt x="471" y="568"/>
                      <a:pt x="456" y="586"/>
                    </a:cubicBezTo>
                    <a:cubicBezTo>
                      <a:pt x="454" y="589"/>
                      <a:pt x="451" y="589"/>
                      <a:pt x="448" y="588"/>
                    </a:cubicBezTo>
                    <a:cubicBezTo>
                      <a:pt x="393" y="564"/>
                      <a:pt x="393" y="564"/>
                      <a:pt x="393" y="564"/>
                    </a:cubicBezTo>
                    <a:cubicBezTo>
                      <a:pt x="375" y="581"/>
                      <a:pt x="355" y="594"/>
                      <a:pt x="333" y="603"/>
                    </a:cubicBezTo>
                    <a:cubicBezTo>
                      <a:pt x="330" y="663"/>
                      <a:pt x="330" y="663"/>
                      <a:pt x="330" y="663"/>
                    </a:cubicBezTo>
                    <a:cubicBezTo>
                      <a:pt x="330" y="666"/>
                      <a:pt x="328" y="669"/>
                      <a:pt x="325" y="669"/>
                    </a:cubicBezTo>
                    <a:cubicBezTo>
                      <a:pt x="303" y="675"/>
                      <a:pt x="281" y="678"/>
                      <a:pt x="258" y="678"/>
                    </a:cubicBezTo>
                    <a:close/>
                    <a:moveTo>
                      <a:pt x="161" y="576"/>
                    </a:moveTo>
                    <a:cubicBezTo>
                      <a:pt x="162" y="576"/>
                      <a:pt x="164" y="577"/>
                      <a:pt x="165" y="577"/>
                    </a:cubicBezTo>
                    <a:cubicBezTo>
                      <a:pt x="188" y="591"/>
                      <a:pt x="213" y="599"/>
                      <a:pt x="239" y="602"/>
                    </a:cubicBezTo>
                    <a:cubicBezTo>
                      <a:pt x="242" y="602"/>
                      <a:pt x="244" y="604"/>
                      <a:pt x="245" y="607"/>
                    </a:cubicBezTo>
                    <a:cubicBezTo>
                      <a:pt x="261" y="664"/>
                      <a:pt x="261" y="664"/>
                      <a:pt x="261" y="664"/>
                    </a:cubicBezTo>
                    <a:cubicBezTo>
                      <a:pt x="280" y="664"/>
                      <a:pt x="298" y="661"/>
                      <a:pt x="316" y="657"/>
                    </a:cubicBezTo>
                    <a:cubicBezTo>
                      <a:pt x="319" y="598"/>
                      <a:pt x="319" y="598"/>
                      <a:pt x="319" y="598"/>
                    </a:cubicBezTo>
                    <a:cubicBezTo>
                      <a:pt x="319" y="595"/>
                      <a:pt x="321" y="592"/>
                      <a:pt x="323" y="591"/>
                    </a:cubicBezTo>
                    <a:cubicBezTo>
                      <a:pt x="347" y="582"/>
                      <a:pt x="368" y="569"/>
                      <a:pt x="387" y="551"/>
                    </a:cubicBezTo>
                    <a:cubicBezTo>
                      <a:pt x="389" y="549"/>
                      <a:pt x="392" y="548"/>
                      <a:pt x="394" y="549"/>
                    </a:cubicBezTo>
                    <a:cubicBezTo>
                      <a:pt x="449" y="573"/>
                      <a:pt x="449" y="573"/>
                      <a:pt x="449" y="573"/>
                    </a:cubicBezTo>
                    <a:cubicBezTo>
                      <a:pt x="461" y="558"/>
                      <a:pt x="471" y="542"/>
                      <a:pt x="479" y="526"/>
                    </a:cubicBezTo>
                    <a:cubicBezTo>
                      <a:pt x="434" y="486"/>
                      <a:pt x="434" y="486"/>
                      <a:pt x="434" y="486"/>
                    </a:cubicBezTo>
                    <a:cubicBezTo>
                      <a:pt x="432" y="484"/>
                      <a:pt x="431" y="481"/>
                      <a:pt x="432" y="479"/>
                    </a:cubicBezTo>
                    <a:cubicBezTo>
                      <a:pt x="439" y="459"/>
                      <a:pt x="442" y="439"/>
                      <a:pt x="442" y="419"/>
                    </a:cubicBezTo>
                    <a:cubicBezTo>
                      <a:pt x="442" y="414"/>
                      <a:pt x="442" y="408"/>
                      <a:pt x="441" y="402"/>
                    </a:cubicBezTo>
                    <a:cubicBezTo>
                      <a:pt x="441" y="400"/>
                      <a:pt x="443" y="397"/>
                      <a:pt x="445" y="396"/>
                    </a:cubicBezTo>
                    <a:cubicBezTo>
                      <a:pt x="498" y="368"/>
                      <a:pt x="498" y="368"/>
                      <a:pt x="498" y="368"/>
                    </a:cubicBezTo>
                    <a:cubicBezTo>
                      <a:pt x="494" y="349"/>
                      <a:pt x="488" y="331"/>
                      <a:pt x="480" y="314"/>
                    </a:cubicBezTo>
                    <a:cubicBezTo>
                      <a:pt x="421" y="325"/>
                      <a:pt x="421" y="325"/>
                      <a:pt x="421" y="325"/>
                    </a:cubicBezTo>
                    <a:cubicBezTo>
                      <a:pt x="419" y="325"/>
                      <a:pt x="416" y="324"/>
                      <a:pt x="414" y="322"/>
                    </a:cubicBezTo>
                    <a:cubicBezTo>
                      <a:pt x="400" y="299"/>
                      <a:pt x="381" y="280"/>
                      <a:pt x="359" y="265"/>
                    </a:cubicBezTo>
                    <a:cubicBezTo>
                      <a:pt x="357" y="264"/>
                      <a:pt x="356" y="261"/>
                      <a:pt x="356" y="258"/>
                    </a:cubicBezTo>
                    <a:cubicBezTo>
                      <a:pt x="367" y="200"/>
                      <a:pt x="367" y="200"/>
                      <a:pt x="367" y="200"/>
                    </a:cubicBezTo>
                    <a:cubicBezTo>
                      <a:pt x="350" y="191"/>
                      <a:pt x="332" y="185"/>
                      <a:pt x="314" y="181"/>
                    </a:cubicBezTo>
                    <a:cubicBezTo>
                      <a:pt x="286" y="233"/>
                      <a:pt x="286" y="233"/>
                      <a:pt x="286" y="233"/>
                    </a:cubicBezTo>
                    <a:cubicBezTo>
                      <a:pt x="285" y="235"/>
                      <a:pt x="282" y="237"/>
                      <a:pt x="279" y="237"/>
                    </a:cubicBezTo>
                    <a:cubicBezTo>
                      <a:pt x="272" y="236"/>
                      <a:pt x="265" y="235"/>
                      <a:pt x="258" y="235"/>
                    </a:cubicBezTo>
                    <a:cubicBezTo>
                      <a:pt x="238" y="235"/>
                      <a:pt x="218" y="239"/>
                      <a:pt x="199" y="245"/>
                    </a:cubicBezTo>
                    <a:cubicBezTo>
                      <a:pt x="197" y="246"/>
                      <a:pt x="194" y="245"/>
                      <a:pt x="192" y="243"/>
                    </a:cubicBezTo>
                    <a:cubicBezTo>
                      <a:pt x="152" y="198"/>
                      <a:pt x="152" y="198"/>
                      <a:pt x="152" y="198"/>
                    </a:cubicBezTo>
                    <a:cubicBezTo>
                      <a:pt x="136" y="207"/>
                      <a:pt x="120" y="216"/>
                      <a:pt x="106" y="228"/>
                    </a:cubicBezTo>
                    <a:cubicBezTo>
                      <a:pt x="129" y="282"/>
                      <a:pt x="129" y="282"/>
                      <a:pt x="129" y="282"/>
                    </a:cubicBezTo>
                    <a:cubicBezTo>
                      <a:pt x="130" y="285"/>
                      <a:pt x="130" y="288"/>
                      <a:pt x="128" y="290"/>
                    </a:cubicBezTo>
                    <a:cubicBezTo>
                      <a:pt x="109" y="309"/>
                      <a:pt x="94" y="332"/>
                      <a:pt x="85" y="357"/>
                    </a:cubicBezTo>
                    <a:cubicBezTo>
                      <a:pt x="84" y="360"/>
                      <a:pt x="82" y="361"/>
                      <a:pt x="79" y="362"/>
                    </a:cubicBezTo>
                    <a:cubicBezTo>
                      <a:pt x="20" y="364"/>
                      <a:pt x="20" y="364"/>
                      <a:pt x="20" y="364"/>
                    </a:cubicBezTo>
                    <a:cubicBezTo>
                      <a:pt x="16" y="382"/>
                      <a:pt x="14" y="400"/>
                      <a:pt x="14" y="419"/>
                    </a:cubicBezTo>
                    <a:cubicBezTo>
                      <a:pt x="71" y="435"/>
                      <a:pt x="71" y="435"/>
                      <a:pt x="71" y="435"/>
                    </a:cubicBezTo>
                    <a:cubicBezTo>
                      <a:pt x="73" y="435"/>
                      <a:pt x="75" y="438"/>
                      <a:pt x="76" y="441"/>
                    </a:cubicBezTo>
                    <a:cubicBezTo>
                      <a:pt x="79" y="468"/>
                      <a:pt x="89" y="495"/>
                      <a:pt x="104" y="519"/>
                    </a:cubicBezTo>
                    <a:cubicBezTo>
                      <a:pt x="105" y="521"/>
                      <a:pt x="105" y="524"/>
                      <a:pt x="104" y="527"/>
                    </a:cubicBezTo>
                    <a:cubicBezTo>
                      <a:pt x="69" y="575"/>
                      <a:pt x="69" y="575"/>
                      <a:pt x="69" y="575"/>
                    </a:cubicBezTo>
                    <a:cubicBezTo>
                      <a:pt x="81" y="589"/>
                      <a:pt x="94" y="602"/>
                      <a:pt x="109" y="613"/>
                    </a:cubicBezTo>
                    <a:cubicBezTo>
                      <a:pt x="157" y="578"/>
                      <a:pt x="157" y="578"/>
                      <a:pt x="157" y="578"/>
                    </a:cubicBezTo>
                    <a:cubicBezTo>
                      <a:pt x="158" y="577"/>
                      <a:pt x="160" y="576"/>
                      <a:pt x="161" y="576"/>
                    </a:cubicBezTo>
                    <a:close/>
                    <a:moveTo>
                      <a:pt x="258" y="484"/>
                    </a:moveTo>
                    <a:cubicBezTo>
                      <a:pt x="223" y="484"/>
                      <a:pt x="193" y="455"/>
                      <a:pt x="193" y="419"/>
                    </a:cubicBezTo>
                    <a:cubicBezTo>
                      <a:pt x="193" y="383"/>
                      <a:pt x="223" y="354"/>
                      <a:pt x="258" y="354"/>
                    </a:cubicBezTo>
                    <a:cubicBezTo>
                      <a:pt x="294" y="354"/>
                      <a:pt x="323" y="383"/>
                      <a:pt x="323" y="419"/>
                    </a:cubicBezTo>
                    <a:cubicBezTo>
                      <a:pt x="323" y="455"/>
                      <a:pt x="294" y="484"/>
                      <a:pt x="258" y="484"/>
                    </a:cubicBezTo>
                    <a:close/>
                    <a:moveTo>
                      <a:pt x="258" y="368"/>
                    </a:moveTo>
                    <a:cubicBezTo>
                      <a:pt x="230" y="368"/>
                      <a:pt x="207" y="391"/>
                      <a:pt x="207" y="419"/>
                    </a:cubicBezTo>
                    <a:cubicBezTo>
                      <a:pt x="207" y="447"/>
                      <a:pt x="230" y="470"/>
                      <a:pt x="258" y="470"/>
                    </a:cubicBezTo>
                    <a:cubicBezTo>
                      <a:pt x="286" y="470"/>
                      <a:pt x="309" y="447"/>
                      <a:pt x="309" y="419"/>
                    </a:cubicBezTo>
                    <a:cubicBezTo>
                      <a:pt x="309" y="391"/>
                      <a:pt x="286" y="368"/>
                      <a:pt x="258" y="368"/>
                    </a:cubicBezTo>
                    <a:close/>
                  </a:path>
                </a:pathLst>
              </a:custGeom>
              <a:grpFill/>
              <a:ln w="3175">
                <a:solidFill>
                  <a:sysClr val="window" lastClr="FFFFFF"/>
                </a:solidFill>
              </a:ln>
            </p:spPr>
            <p:txBody>
              <a:bodyPr vert="horz" wrap="square" lIns="137160" tIns="68580" rIns="137160" bIns="68580" numCol="1" anchor="t" anchorCtr="0" compatLnSpc="1">
                <a:prstTxWarp prst="textNoShape">
                  <a:avLst/>
                </a:prstTxWarp>
              </a:bodyPr>
              <a:lstStyle/>
              <a:p>
                <a:pPr marL="0" marR="0" lvl="0" indent="0" defTabSz="18288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entury Gothic" panose="020B0502020202020204" pitchFamily="34" charset="0"/>
                </a:endParaRPr>
              </a:p>
            </p:txBody>
          </p:sp>
        </p:grpSp>
        <p:grpSp>
          <p:nvGrpSpPr>
            <p:cNvPr id="94" name="Agrupar 18">
              <a:extLst>
                <a:ext uri="{FF2B5EF4-FFF2-40B4-BE49-F238E27FC236}">
                  <a16:creationId xmlns:a16="http://schemas.microsoft.com/office/drawing/2014/main" id="{193EBA90-AFA2-419A-819C-7559C24A6625}"/>
                </a:ext>
              </a:extLst>
            </p:cNvPr>
            <p:cNvGrpSpPr/>
            <p:nvPr/>
          </p:nvGrpSpPr>
          <p:grpSpPr>
            <a:xfrm>
              <a:off x="3019097" y="1640090"/>
              <a:ext cx="945074" cy="957479"/>
              <a:chOff x="1316100" y="1200546"/>
              <a:chExt cx="858407" cy="869676"/>
            </a:xfrm>
            <a:noFill/>
          </p:grpSpPr>
          <p:sp>
            <p:nvSpPr>
              <p:cNvPr id="95" name="Elipse 85">
                <a:extLst>
                  <a:ext uri="{FF2B5EF4-FFF2-40B4-BE49-F238E27FC236}">
                    <a16:creationId xmlns:a16="http://schemas.microsoft.com/office/drawing/2014/main" id="{46AF71AE-8C4C-4529-BC83-7545CCB501EC}"/>
                  </a:ext>
                </a:extLst>
              </p:cNvPr>
              <p:cNvSpPr/>
              <p:nvPr/>
            </p:nvSpPr>
            <p:spPr>
              <a:xfrm>
                <a:off x="1316100" y="1200546"/>
                <a:ext cx="858407" cy="869676"/>
              </a:xfrm>
              <a:prstGeom prst="ellipse">
                <a:avLst/>
              </a:prstGeom>
              <a:grpFill/>
              <a:ln w="28575" cap="flat" cmpd="sng" algn="ctr">
                <a:solidFill>
                  <a:sysClr val="window" lastClr="FFFFFF"/>
                </a:solidFill>
                <a:prstDash val="solid"/>
                <a:miter lim="800000"/>
              </a:ln>
              <a:effectLst/>
            </p:spPr>
            <p:txBody>
              <a:bodyPr rtlCol="0" anchor="ctr"/>
              <a:lstStyle/>
              <a:p>
                <a:pPr marL="0" marR="0" lvl="0" indent="0" defTabSz="1828800" eaLnBrk="1" fontAlgn="auto" latinLnBrk="0" hangingPunct="1">
                  <a:lnSpc>
                    <a:spcPct val="100000"/>
                  </a:lnSpc>
                  <a:spcBef>
                    <a:spcPts val="0"/>
                  </a:spcBef>
                  <a:spcAft>
                    <a:spcPts val="0"/>
                  </a:spcAft>
                  <a:buClrTx/>
                  <a:buSzTx/>
                  <a:buFontTx/>
                  <a:buNone/>
                  <a:tabLst/>
                  <a:defRPr/>
                </a:pPr>
                <a:endParaRPr kumimoji="0" lang="pt-BR" sz="2800" b="0" i="0" u="none" strike="noStrike" kern="0" cap="none" spc="0" normalizeH="0" baseline="0" noProof="0">
                  <a:ln>
                    <a:noFill/>
                  </a:ln>
                  <a:solidFill>
                    <a:prstClr val="white"/>
                  </a:solidFill>
                  <a:effectLst/>
                  <a:uLnTx/>
                  <a:uFillTx/>
                  <a:latin typeface="Century Gothic" panose="020B0502020202020204" pitchFamily="34" charset="0"/>
                </a:endParaRPr>
              </a:p>
            </p:txBody>
          </p:sp>
          <p:pic>
            <p:nvPicPr>
              <p:cNvPr id="96" name="Imagem 108">
                <a:extLst>
                  <a:ext uri="{FF2B5EF4-FFF2-40B4-BE49-F238E27FC236}">
                    <a16:creationId xmlns:a16="http://schemas.microsoft.com/office/drawing/2014/main" id="{E7E81537-F075-44AA-8B17-4FFEAD28880E}"/>
                  </a:ext>
                </a:extLst>
              </p:cNvPr>
              <p:cNvPicPr>
                <a:picLocks noChangeAspect="1"/>
              </p:cNvPicPr>
              <p:nvPr/>
            </p:nvPicPr>
            <p:blipFill>
              <a:blip r:embed="rId6" cstate="email">
                <a:clrChange>
                  <a:clrFrom>
                    <a:srgbClr val="FFFFFF"/>
                  </a:clrFrom>
                  <a:clrTo>
                    <a:srgbClr val="FFFFFF">
                      <a:alpha val="0"/>
                    </a:srgbClr>
                  </a:clrTo>
                </a:clrChange>
                <a:biLevel thresh="25000"/>
                <a:extLst>
                  <a:ext uri="{28A0092B-C50C-407E-A947-70E740481C1C}">
                    <a14:useLocalDpi xmlns:a14="http://schemas.microsoft.com/office/drawing/2010/main"/>
                  </a:ext>
                </a:extLst>
              </a:blip>
              <a:stretch>
                <a:fillRect/>
              </a:stretch>
            </p:blipFill>
            <p:spPr>
              <a:xfrm>
                <a:off x="1400268" y="1414094"/>
                <a:ext cx="695305" cy="499500"/>
              </a:xfrm>
              <a:prstGeom prst="rect">
                <a:avLst/>
              </a:prstGeom>
              <a:grpFill/>
            </p:spPr>
          </p:pic>
        </p:grpSp>
        <p:grpSp>
          <p:nvGrpSpPr>
            <p:cNvPr id="97" name="Agrupar 20">
              <a:extLst>
                <a:ext uri="{FF2B5EF4-FFF2-40B4-BE49-F238E27FC236}">
                  <a16:creationId xmlns:a16="http://schemas.microsoft.com/office/drawing/2014/main" id="{3CB68421-ADF1-4B70-8C9F-F8FA2C0EE54B}"/>
                </a:ext>
              </a:extLst>
            </p:cNvPr>
            <p:cNvGrpSpPr/>
            <p:nvPr/>
          </p:nvGrpSpPr>
          <p:grpSpPr>
            <a:xfrm>
              <a:off x="7286318" y="4049339"/>
              <a:ext cx="957478" cy="957479"/>
              <a:chOff x="5654568" y="3935184"/>
              <a:chExt cx="869675" cy="869675"/>
            </a:xfrm>
            <a:noFill/>
          </p:grpSpPr>
          <p:sp>
            <p:nvSpPr>
              <p:cNvPr id="98" name="Elipse 104">
                <a:extLst>
                  <a:ext uri="{FF2B5EF4-FFF2-40B4-BE49-F238E27FC236}">
                    <a16:creationId xmlns:a16="http://schemas.microsoft.com/office/drawing/2014/main" id="{68894868-CE3B-4E68-94F1-3CCCF31E87C1}"/>
                  </a:ext>
                </a:extLst>
              </p:cNvPr>
              <p:cNvSpPr/>
              <p:nvPr/>
            </p:nvSpPr>
            <p:spPr>
              <a:xfrm>
                <a:off x="5654568" y="3935184"/>
                <a:ext cx="869675" cy="869675"/>
              </a:xfrm>
              <a:prstGeom prst="ellipse">
                <a:avLst/>
              </a:prstGeom>
              <a:grpFill/>
              <a:ln w="28575" cap="flat" cmpd="sng" algn="ctr">
                <a:solidFill>
                  <a:sysClr val="window" lastClr="FFFFFF"/>
                </a:solidFill>
                <a:prstDash val="solid"/>
                <a:miter lim="800000"/>
              </a:ln>
              <a:effectLst/>
            </p:spPr>
            <p:txBody>
              <a:bodyPr rtlCol="0" anchor="ctr"/>
              <a:lstStyle/>
              <a:p>
                <a:pPr marL="0" marR="0" lvl="0" indent="0" defTabSz="1828800" eaLnBrk="1" fontAlgn="auto" latinLnBrk="0" hangingPunct="1">
                  <a:lnSpc>
                    <a:spcPct val="100000"/>
                  </a:lnSpc>
                  <a:spcBef>
                    <a:spcPts val="0"/>
                  </a:spcBef>
                  <a:spcAft>
                    <a:spcPts val="0"/>
                  </a:spcAft>
                  <a:buClrTx/>
                  <a:buSzTx/>
                  <a:buFontTx/>
                  <a:buNone/>
                  <a:tabLst/>
                  <a:defRPr/>
                </a:pPr>
                <a:endParaRPr kumimoji="0" lang="pt-BR" sz="2800" b="0" i="0" u="none" strike="noStrike" kern="0" cap="none" spc="0" normalizeH="0" baseline="0" noProof="0">
                  <a:ln>
                    <a:noFill/>
                  </a:ln>
                  <a:solidFill>
                    <a:prstClr val="white"/>
                  </a:solidFill>
                  <a:effectLst/>
                  <a:uLnTx/>
                  <a:uFillTx/>
                  <a:latin typeface="Century Gothic" panose="020B0502020202020204" pitchFamily="34" charset="0"/>
                </a:endParaRPr>
              </a:p>
            </p:txBody>
          </p:sp>
          <p:sp>
            <p:nvSpPr>
              <p:cNvPr id="100" name="Freeform 124">
                <a:extLst>
                  <a:ext uri="{FF2B5EF4-FFF2-40B4-BE49-F238E27FC236}">
                    <a16:creationId xmlns:a16="http://schemas.microsoft.com/office/drawing/2014/main" id="{B177CF48-772D-4670-AD38-67327C678312}"/>
                  </a:ext>
                </a:extLst>
              </p:cNvPr>
              <p:cNvSpPr>
                <a:spLocks noEditPoints="1"/>
              </p:cNvSpPr>
              <p:nvPr/>
            </p:nvSpPr>
            <p:spPr bwMode="auto">
              <a:xfrm>
                <a:off x="5827471" y="4110608"/>
                <a:ext cx="474499" cy="567688"/>
              </a:xfrm>
              <a:custGeom>
                <a:avLst/>
                <a:gdLst>
                  <a:gd name="T0" fmla="*/ 247 w 557"/>
                  <a:gd name="T1" fmla="*/ 666 h 666"/>
                  <a:gd name="T2" fmla="*/ 238 w 557"/>
                  <a:gd name="T3" fmla="*/ 663 h 666"/>
                  <a:gd name="T4" fmla="*/ 226 w 557"/>
                  <a:gd name="T5" fmla="*/ 641 h 666"/>
                  <a:gd name="T6" fmla="*/ 210 w 557"/>
                  <a:gd name="T7" fmla="*/ 545 h 666"/>
                  <a:gd name="T8" fmla="*/ 173 w 557"/>
                  <a:gd name="T9" fmla="*/ 552 h 666"/>
                  <a:gd name="T10" fmla="*/ 148 w 557"/>
                  <a:gd name="T11" fmla="*/ 545 h 666"/>
                  <a:gd name="T12" fmla="*/ 148 w 557"/>
                  <a:gd name="T13" fmla="*/ 545 h 666"/>
                  <a:gd name="T14" fmla="*/ 147 w 557"/>
                  <a:gd name="T15" fmla="*/ 545 h 666"/>
                  <a:gd name="T16" fmla="*/ 128 w 557"/>
                  <a:gd name="T17" fmla="*/ 484 h 666"/>
                  <a:gd name="T18" fmla="*/ 105 w 557"/>
                  <a:gd name="T19" fmla="*/ 482 h 666"/>
                  <a:gd name="T20" fmla="*/ 32 w 557"/>
                  <a:gd name="T21" fmla="*/ 497 h 666"/>
                  <a:gd name="T22" fmla="*/ 7 w 557"/>
                  <a:gd name="T23" fmla="*/ 492 h 666"/>
                  <a:gd name="T24" fmla="*/ 5 w 557"/>
                  <a:gd name="T25" fmla="*/ 467 h 666"/>
                  <a:gd name="T26" fmla="*/ 93 w 557"/>
                  <a:gd name="T27" fmla="*/ 355 h 666"/>
                  <a:gd name="T28" fmla="*/ 164 w 557"/>
                  <a:gd name="T29" fmla="*/ 340 h 666"/>
                  <a:gd name="T30" fmla="*/ 215 w 557"/>
                  <a:gd name="T31" fmla="*/ 254 h 666"/>
                  <a:gd name="T32" fmla="*/ 455 w 557"/>
                  <a:gd name="T33" fmla="*/ 77 h 666"/>
                  <a:gd name="T34" fmla="*/ 536 w 557"/>
                  <a:gd name="T35" fmla="*/ 3 h 666"/>
                  <a:gd name="T36" fmla="*/ 545 w 557"/>
                  <a:gd name="T37" fmla="*/ 0 h 666"/>
                  <a:gd name="T38" fmla="*/ 555 w 557"/>
                  <a:gd name="T39" fmla="*/ 5 h 666"/>
                  <a:gd name="T40" fmla="*/ 555 w 557"/>
                  <a:gd name="T41" fmla="*/ 18 h 666"/>
                  <a:gd name="T42" fmla="*/ 510 w 557"/>
                  <a:gd name="T43" fmla="*/ 114 h 666"/>
                  <a:gd name="T44" fmla="*/ 406 w 557"/>
                  <a:gd name="T45" fmla="*/ 396 h 666"/>
                  <a:gd name="T46" fmla="*/ 338 w 557"/>
                  <a:gd name="T47" fmla="*/ 470 h 666"/>
                  <a:gd name="T48" fmla="*/ 344 w 557"/>
                  <a:gd name="T49" fmla="*/ 542 h 666"/>
                  <a:gd name="T50" fmla="*/ 263 w 557"/>
                  <a:gd name="T51" fmla="*/ 658 h 666"/>
                  <a:gd name="T52" fmla="*/ 247 w 557"/>
                  <a:gd name="T53" fmla="*/ 666 h 666"/>
                  <a:gd name="T54" fmla="*/ 214 w 557"/>
                  <a:gd name="T55" fmla="*/ 530 h 666"/>
                  <a:gd name="T56" fmla="*/ 220 w 557"/>
                  <a:gd name="T57" fmla="*/ 533 h 666"/>
                  <a:gd name="T58" fmla="*/ 240 w 557"/>
                  <a:gd name="T59" fmla="*/ 643 h 666"/>
                  <a:gd name="T60" fmla="*/ 244 w 557"/>
                  <a:gd name="T61" fmla="*/ 651 h 666"/>
                  <a:gd name="T62" fmla="*/ 252 w 557"/>
                  <a:gd name="T63" fmla="*/ 649 h 666"/>
                  <a:gd name="T64" fmla="*/ 331 w 557"/>
                  <a:gd name="T65" fmla="*/ 537 h 666"/>
                  <a:gd name="T66" fmla="*/ 323 w 557"/>
                  <a:gd name="T67" fmla="*/ 471 h 666"/>
                  <a:gd name="T68" fmla="*/ 325 w 557"/>
                  <a:gd name="T69" fmla="*/ 463 h 666"/>
                  <a:gd name="T70" fmla="*/ 395 w 557"/>
                  <a:gd name="T71" fmla="*/ 388 h 666"/>
                  <a:gd name="T72" fmla="*/ 495 w 557"/>
                  <a:gd name="T73" fmla="*/ 115 h 666"/>
                  <a:gd name="T74" fmla="*/ 496 w 557"/>
                  <a:gd name="T75" fmla="*/ 111 h 666"/>
                  <a:gd name="T76" fmla="*/ 540 w 557"/>
                  <a:gd name="T77" fmla="*/ 19 h 666"/>
                  <a:gd name="T78" fmla="*/ 463 w 557"/>
                  <a:gd name="T79" fmla="*/ 89 h 666"/>
                  <a:gd name="T80" fmla="*/ 458 w 557"/>
                  <a:gd name="T81" fmla="*/ 91 h 666"/>
                  <a:gd name="T82" fmla="*/ 226 w 557"/>
                  <a:gd name="T83" fmla="*/ 262 h 666"/>
                  <a:gd name="T84" fmla="*/ 174 w 557"/>
                  <a:gd name="T85" fmla="*/ 351 h 666"/>
                  <a:gd name="T86" fmla="*/ 166 w 557"/>
                  <a:gd name="T87" fmla="*/ 355 h 666"/>
                  <a:gd name="T88" fmla="*/ 145 w 557"/>
                  <a:gd name="T89" fmla="*/ 353 h 666"/>
                  <a:gd name="T90" fmla="*/ 102 w 557"/>
                  <a:gd name="T91" fmla="*/ 366 h 666"/>
                  <a:gd name="T92" fmla="*/ 17 w 557"/>
                  <a:gd name="T93" fmla="*/ 474 h 666"/>
                  <a:gd name="T94" fmla="*/ 18 w 557"/>
                  <a:gd name="T95" fmla="*/ 483 h 666"/>
                  <a:gd name="T96" fmla="*/ 26 w 557"/>
                  <a:gd name="T97" fmla="*/ 485 h 666"/>
                  <a:gd name="T98" fmla="*/ 105 w 557"/>
                  <a:gd name="T99" fmla="*/ 468 h 666"/>
                  <a:gd name="T100" fmla="*/ 137 w 557"/>
                  <a:gd name="T101" fmla="*/ 472 h 666"/>
                  <a:gd name="T102" fmla="*/ 142 w 557"/>
                  <a:gd name="T103" fmla="*/ 479 h 666"/>
                  <a:gd name="T104" fmla="*/ 155 w 557"/>
                  <a:gd name="T105" fmla="*/ 534 h 666"/>
                  <a:gd name="T106" fmla="*/ 173 w 557"/>
                  <a:gd name="T107" fmla="*/ 538 h 666"/>
                  <a:gd name="T108" fmla="*/ 212 w 557"/>
                  <a:gd name="T109" fmla="*/ 530 h 666"/>
                  <a:gd name="T110" fmla="*/ 214 w 557"/>
                  <a:gd name="T111" fmla="*/ 53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7" h="666">
                    <a:moveTo>
                      <a:pt x="247" y="666"/>
                    </a:moveTo>
                    <a:cubicBezTo>
                      <a:pt x="244" y="666"/>
                      <a:pt x="241" y="665"/>
                      <a:pt x="238" y="663"/>
                    </a:cubicBezTo>
                    <a:cubicBezTo>
                      <a:pt x="229" y="660"/>
                      <a:pt x="224" y="651"/>
                      <a:pt x="226" y="641"/>
                    </a:cubicBezTo>
                    <a:cubicBezTo>
                      <a:pt x="226" y="639"/>
                      <a:pt x="232" y="588"/>
                      <a:pt x="210" y="545"/>
                    </a:cubicBezTo>
                    <a:cubicBezTo>
                      <a:pt x="196" y="550"/>
                      <a:pt x="184" y="552"/>
                      <a:pt x="173" y="552"/>
                    </a:cubicBezTo>
                    <a:cubicBezTo>
                      <a:pt x="162" y="552"/>
                      <a:pt x="154" y="550"/>
                      <a:pt x="148" y="545"/>
                    </a:cubicBezTo>
                    <a:cubicBezTo>
                      <a:pt x="148" y="545"/>
                      <a:pt x="148" y="545"/>
                      <a:pt x="148" y="545"/>
                    </a:cubicBezTo>
                    <a:cubicBezTo>
                      <a:pt x="147" y="545"/>
                      <a:pt x="147" y="545"/>
                      <a:pt x="147" y="545"/>
                    </a:cubicBezTo>
                    <a:cubicBezTo>
                      <a:pt x="134" y="535"/>
                      <a:pt x="128" y="515"/>
                      <a:pt x="128" y="484"/>
                    </a:cubicBezTo>
                    <a:cubicBezTo>
                      <a:pt x="121" y="483"/>
                      <a:pt x="113" y="482"/>
                      <a:pt x="105" y="482"/>
                    </a:cubicBezTo>
                    <a:cubicBezTo>
                      <a:pt x="65" y="482"/>
                      <a:pt x="32" y="497"/>
                      <a:pt x="32" y="497"/>
                    </a:cubicBezTo>
                    <a:cubicBezTo>
                      <a:pt x="23" y="501"/>
                      <a:pt x="13" y="499"/>
                      <a:pt x="7" y="492"/>
                    </a:cubicBezTo>
                    <a:cubicBezTo>
                      <a:pt x="1" y="485"/>
                      <a:pt x="0" y="475"/>
                      <a:pt x="5" y="467"/>
                    </a:cubicBezTo>
                    <a:cubicBezTo>
                      <a:pt x="14" y="453"/>
                      <a:pt x="59" y="382"/>
                      <a:pt x="93" y="355"/>
                    </a:cubicBezTo>
                    <a:cubicBezTo>
                      <a:pt x="111" y="341"/>
                      <a:pt x="135" y="336"/>
                      <a:pt x="164" y="340"/>
                    </a:cubicBezTo>
                    <a:cubicBezTo>
                      <a:pt x="177" y="310"/>
                      <a:pt x="194" y="281"/>
                      <a:pt x="215" y="254"/>
                    </a:cubicBezTo>
                    <a:cubicBezTo>
                      <a:pt x="315" y="119"/>
                      <a:pt x="412" y="79"/>
                      <a:pt x="455" y="77"/>
                    </a:cubicBezTo>
                    <a:cubicBezTo>
                      <a:pt x="536" y="3"/>
                      <a:pt x="536" y="3"/>
                      <a:pt x="536" y="3"/>
                    </a:cubicBezTo>
                    <a:cubicBezTo>
                      <a:pt x="538" y="1"/>
                      <a:pt x="541" y="0"/>
                      <a:pt x="545" y="0"/>
                    </a:cubicBezTo>
                    <a:cubicBezTo>
                      <a:pt x="549" y="0"/>
                      <a:pt x="553" y="2"/>
                      <a:pt x="555" y="5"/>
                    </a:cubicBezTo>
                    <a:cubicBezTo>
                      <a:pt x="557" y="9"/>
                      <a:pt x="557" y="14"/>
                      <a:pt x="555" y="18"/>
                    </a:cubicBezTo>
                    <a:cubicBezTo>
                      <a:pt x="510" y="114"/>
                      <a:pt x="510" y="114"/>
                      <a:pt x="510" y="114"/>
                    </a:cubicBezTo>
                    <a:cubicBezTo>
                      <a:pt x="523" y="166"/>
                      <a:pt x="496" y="275"/>
                      <a:pt x="406" y="396"/>
                    </a:cubicBezTo>
                    <a:cubicBezTo>
                      <a:pt x="386" y="423"/>
                      <a:pt x="363" y="448"/>
                      <a:pt x="338" y="470"/>
                    </a:cubicBezTo>
                    <a:cubicBezTo>
                      <a:pt x="350" y="496"/>
                      <a:pt x="352" y="521"/>
                      <a:pt x="344" y="542"/>
                    </a:cubicBezTo>
                    <a:cubicBezTo>
                      <a:pt x="328" y="584"/>
                      <a:pt x="269" y="651"/>
                      <a:pt x="263" y="658"/>
                    </a:cubicBezTo>
                    <a:cubicBezTo>
                      <a:pt x="259" y="663"/>
                      <a:pt x="253" y="666"/>
                      <a:pt x="247" y="666"/>
                    </a:cubicBezTo>
                    <a:close/>
                    <a:moveTo>
                      <a:pt x="214" y="530"/>
                    </a:moveTo>
                    <a:cubicBezTo>
                      <a:pt x="216" y="530"/>
                      <a:pt x="219" y="531"/>
                      <a:pt x="220" y="533"/>
                    </a:cubicBezTo>
                    <a:cubicBezTo>
                      <a:pt x="246" y="580"/>
                      <a:pt x="240" y="637"/>
                      <a:pt x="240" y="643"/>
                    </a:cubicBezTo>
                    <a:cubicBezTo>
                      <a:pt x="239" y="646"/>
                      <a:pt x="241" y="649"/>
                      <a:pt x="244" y="651"/>
                    </a:cubicBezTo>
                    <a:cubicBezTo>
                      <a:pt x="247" y="652"/>
                      <a:pt x="250" y="651"/>
                      <a:pt x="252" y="649"/>
                    </a:cubicBezTo>
                    <a:cubicBezTo>
                      <a:pt x="255" y="646"/>
                      <a:pt x="316" y="577"/>
                      <a:pt x="331" y="537"/>
                    </a:cubicBezTo>
                    <a:cubicBezTo>
                      <a:pt x="338" y="518"/>
                      <a:pt x="336" y="496"/>
                      <a:pt x="323" y="471"/>
                    </a:cubicBezTo>
                    <a:cubicBezTo>
                      <a:pt x="322" y="468"/>
                      <a:pt x="323" y="465"/>
                      <a:pt x="325" y="463"/>
                    </a:cubicBezTo>
                    <a:cubicBezTo>
                      <a:pt x="351" y="441"/>
                      <a:pt x="374" y="416"/>
                      <a:pt x="395" y="388"/>
                    </a:cubicBezTo>
                    <a:cubicBezTo>
                      <a:pt x="483" y="269"/>
                      <a:pt x="509" y="163"/>
                      <a:pt x="495" y="115"/>
                    </a:cubicBezTo>
                    <a:cubicBezTo>
                      <a:pt x="495" y="114"/>
                      <a:pt x="495" y="112"/>
                      <a:pt x="496" y="111"/>
                    </a:cubicBezTo>
                    <a:cubicBezTo>
                      <a:pt x="540" y="19"/>
                      <a:pt x="540" y="19"/>
                      <a:pt x="540" y="19"/>
                    </a:cubicBezTo>
                    <a:cubicBezTo>
                      <a:pt x="463" y="89"/>
                      <a:pt x="463" y="89"/>
                      <a:pt x="463" y="89"/>
                    </a:cubicBezTo>
                    <a:cubicBezTo>
                      <a:pt x="461" y="90"/>
                      <a:pt x="460" y="91"/>
                      <a:pt x="458" y="91"/>
                    </a:cubicBezTo>
                    <a:cubicBezTo>
                      <a:pt x="418" y="92"/>
                      <a:pt x="325" y="129"/>
                      <a:pt x="226" y="262"/>
                    </a:cubicBezTo>
                    <a:cubicBezTo>
                      <a:pt x="205" y="290"/>
                      <a:pt x="188" y="320"/>
                      <a:pt x="174" y="351"/>
                    </a:cubicBezTo>
                    <a:cubicBezTo>
                      <a:pt x="173" y="354"/>
                      <a:pt x="170" y="355"/>
                      <a:pt x="166" y="355"/>
                    </a:cubicBezTo>
                    <a:cubicBezTo>
                      <a:pt x="159" y="354"/>
                      <a:pt x="152" y="353"/>
                      <a:pt x="145" y="353"/>
                    </a:cubicBezTo>
                    <a:cubicBezTo>
                      <a:pt x="128" y="353"/>
                      <a:pt x="113" y="357"/>
                      <a:pt x="102" y="366"/>
                    </a:cubicBezTo>
                    <a:cubicBezTo>
                      <a:pt x="68" y="392"/>
                      <a:pt x="22" y="466"/>
                      <a:pt x="17" y="474"/>
                    </a:cubicBezTo>
                    <a:cubicBezTo>
                      <a:pt x="15" y="477"/>
                      <a:pt x="15" y="481"/>
                      <a:pt x="18" y="483"/>
                    </a:cubicBezTo>
                    <a:cubicBezTo>
                      <a:pt x="20" y="485"/>
                      <a:pt x="23" y="486"/>
                      <a:pt x="26" y="485"/>
                    </a:cubicBezTo>
                    <a:cubicBezTo>
                      <a:pt x="26" y="485"/>
                      <a:pt x="62" y="468"/>
                      <a:pt x="105" y="468"/>
                    </a:cubicBezTo>
                    <a:cubicBezTo>
                      <a:pt x="116" y="468"/>
                      <a:pt x="127" y="469"/>
                      <a:pt x="137" y="472"/>
                    </a:cubicBezTo>
                    <a:cubicBezTo>
                      <a:pt x="140" y="472"/>
                      <a:pt x="142" y="475"/>
                      <a:pt x="142" y="479"/>
                    </a:cubicBezTo>
                    <a:cubicBezTo>
                      <a:pt x="141" y="507"/>
                      <a:pt x="146" y="527"/>
                      <a:pt x="155" y="534"/>
                    </a:cubicBezTo>
                    <a:cubicBezTo>
                      <a:pt x="160" y="537"/>
                      <a:pt x="165" y="538"/>
                      <a:pt x="173" y="538"/>
                    </a:cubicBezTo>
                    <a:cubicBezTo>
                      <a:pt x="183" y="538"/>
                      <a:pt x="197" y="535"/>
                      <a:pt x="212" y="530"/>
                    </a:cubicBezTo>
                    <a:cubicBezTo>
                      <a:pt x="212" y="530"/>
                      <a:pt x="213" y="530"/>
                      <a:pt x="214" y="530"/>
                    </a:cubicBezTo>
                    <a:close/>
                  </a:path>
                </a:pathLst>
              </a:custGeom>
              <a:grpFill/>
              <a:ln>
                <a:solidFill>
                  <a:sysClr val="window" lastClr="FFFFFF"/>
                </a:solidFill>
              </a:ln>
            </p:spPr>
            <p:txBody>
              <a:bodyPr vert="horz" wrap="square" lIns="137160" tIns="68580" rIns="137160" bIns="68580" numCol="1" anchor="t" anchorCtr="0" compatLnSpc="1">
                <a:prstTxWarp prst="textNoShape">
                  <a:avLst/>
                </a:prstTxWarp>
              </a:bodyPr>
              <a:lstStyle/>
              <a:p>
                <a:pPr marL="0" marR="0" lvl="0" indent="0" defTabSz="18288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entury Gothic" panose="020B0502020202020204" pitchFamily="34" charset="0"/>
                </a:endParaRPr>
              </a:p>
            </p:txBody>
          </p:sp>
        </p:grpSp>
        <p:sp>
          <p:nvSpPr>
            <p:cNvPr id="103" name="Retângulo 88">
              <a:extLst>
                <a:ext uri="{FF2B5EF4-FFF2-40B4-BE49-F238E27FC236}">
                  <a16:creationId xmlns:a16="http://schemas.microsoft.com/office/drawing/2014/main" id="{75534661-15D0-417C-8119-6A81DEF1B742}"/>
                </a:ext>
              </a:extLst>
            </p:cNvPr>
            <p:cNvSpPr/>
            <p:nvPr/>
          </p:nvSpPr>
          <p:spPr>
            <a:xfrm>
              <a:off x="2206532" y="5425989"/>
              <a:ext cx="9240249" cy="613429"/>
            </a:xfrm>
            <a:prstGeom prst="rect">
              <a:avLst/>
            </a:prstGeom>
            <a:solidFill>
              <a:sysClr val="windowText" lastClr="000000">
                <a:lumMod val="75000"/>
                <a:lumOff val="25000"/>
              </a:sysClr>
            </a:solidFill>
          </p:spPr>
          <p:txBody>
            <a:bodyPr wrap="square" anchor="ctr" anchorCtr="0">
              <a:noAutofit/>
            </a:bodyPr>
            <a:lstStyle/>
            <a:p>
              <a:pPr marL="0" marR="0" lvl="0" indent="0" defTabSz="182880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prstClr val="white"/>
                  </a:solidFill>
                  <a:effectLst/>
                  <a:uLnTx/>
                  <a:uFillTx/>
                  <a:latin typeface="Century Gothic" panose="020B0502020202020204" pitchFamily="34" charset="0"/>
                </a:rPr>
                <a:t>                     Viabilizadores: Pessoas | Tecnologias | Processos | Parcerias | Regulatório</a:t>
              </a:r>
            </a:p>
          </p:txBody>
        </p:sp>
        <p:grpSp>
          <p:nvGrpSpPr>
            <p:cNvPr id="104" name="Agrupar 1">
              <a:extLst>
                <a:ext uri="{FF2B5EF4-FFF2-40B4-BE49-F238E27FC236}">
                  <a16:creationId xmlns:a16="http://schemas.microsoft.com/office/drawing/2014/main" id="{515B4469-305C-4141-AF99-D0B52843EF43}"/>
                </a:ext>
              </a:extLst>
            </p:cNvPr>
            <p:cNvGrpSpPr/>
            <p:nvPr/>
          </p:nvGrpSpPr>
          <p:grpSpPr>
            <a:xfrm>
              <a:off x="1054073" y="5498181"/>
              <a:ext cx="452091" cy="458025"/>
              <a:chOff x="290492" y="5936548"/>
              <a:chExt cx="533004" cy="540001"/>
            </a:xfrm>
            <a:noFill/>
          </p:grpSpPr>
          <p:sp>
            <p:nvSpPr>
              <p:cNvPr id="106" name="Elipse 33">
                <a:extLst>
                  <a:ext uri="{FF2B5EF4-FFF2-40B4-BE49-F238E27FC236}">
                    <a16:creationId xmlns:a16="http://schemas.microsoft.com/office/drawing/2014/main" id="{24438DAB-CF39-48F8-9D38-5EC536C0EB68}"/>
                  </a:ext>
                </a:extLst>
              </p:cNvPr>
              <p:cNvSpPr/>
              <p:nvPr/>
            </p:nvSpPr>
            <p:spPr>
              <a:xfrm>
                <a:off x="290492" y="5936548"/>
                <a:ext cx="533004" cy="540001"/>
              </a:xfrm>
              <a:prstGeom prst="ellipse">
                <a:avLst/>
              </a:prstGeom>
              <a:grpFill/>
              <a:ln w="28575" cap="flat" cmpd="sng" algn="ctr">
                <a:solidFill>
                  <a:sysClr val="window" lastClr="FFFFFF"/>
                </a:solidFill>
                <a:prstDash val="solid"/>
                <a:miter lim="800000"/>
              </a:ln>
              <a:effectLst/>
            </p:spPr>
            <p:txBody>
              <a:bodyPr rtlCol="0" anchor="ctr"/>
              <a:lstStyle/>
              <a:p>
                <a:pPr marL="0" marR="0" lvl="0" indent="0" defTabSz="1828800" eaLnBrk="1" fontAlgn="auto" latinLnBrk="0" hangingPunct="1">
                  <a:lnSpc>
                    <a:spcPct val="100000"/>
                  </a:lnSpc>
                  <a:spcBef>
                    <a:spcPts val="0"/>
                  </a:spcBef>
                  <a:spcAft>
                    <a:spcPts val="0"/>
                  </a:spcAft>
                  <a:buClrTx/>
                  <a:buSzTx/>
                  <a:buFontTx/>
                  <a:buNone/>
                  <a:tabLst/>
                  <a:defRPr/>
                </a:pPr>
                <a:endParaRPr kumimoji="0" lang="pt-BR" sz="2800" b="0" i="0" u="none" strike="noStrike" kern="0" cap="none" spc="0" normalizeH="0" baseline="0" noProof="0">
                  <a:ln>
                    <a:noFill/>
                  </a:ln>
                  <a:solidFill>
                    <a:prstClr val="white"/>
                  </a:solidFill>
                  <a:effectLst/>
                  <a:uLnTx/>
                  <a:uFillTx/>
                  <a:latin typeface="Century Gothic" panose="020B0502020202020204" pitchFamily="34" charset="0"/>
                </a:endParaRPr>
              </a:p>
            </p:txBody>
          </p:sp>
          <p:sp>
            <p:nvSpPr>
              <p:cNvPr id="107" name="Freeform 121">
                <a:extLst>
                  <a:ext uri="{FF2B5EF4-FFF2-40B4-BE49-F238E27FC236}">
                    <a16:creationId xmlns:a16="http://schemas.microsoft.com/office/drawing/2014/main" id="{F89F7EE7-EFAE-4312-BA31-43AF691ECA72}"/>
                  </a:ext>
                </a:extLst>
              </p:cNvPr>
              <p:cNvSpPr>
                <a:spLocks noEditPoints="1"/>
              </p:cNvSpPr>
              <p:nvPr/>
            </p:nvSpPr>
            <p:spPr bwMode="auto">
              <a:xfrm>
                <a:off x="359784" y="6042599"/>
                <a:ext cx="409170" cy="333233"/>
              </a:xfrm>
              <a:custGeom>
                <a:avLst/>
                <a:gdLst>
                  <a:gd name="T0" fmla="*/ 333 w 703"/>
                  <a:gd name="T1" fmla="*/ 406 h 572"/>
                  <a:gd name="T2" fmla="*/ 198 w 703"/>
                  <a:gd name="T3" fmla="*/ 553 h 572"/>
                  <a:gd name="T4" fmla="*/ 157 w 703"/>
                  <a:gd name="T5" fmla="*/ 568 h 572"/>
                  <a:gd name="T6" fmla="*/ 79 w 703"/>
                  <a:gd name="T7" fmla="*/ 460 h 572"/>
                  <a:gd name="T8" fmla="*/ 207 w 703"/>
                  <a:gd name="T9" fmla="*/ 350 h 572"/>
                  <a:gd name="T10" fmla="*/ 112 w 703"/>
                  <a:gd name="T11" fmla="*/ 218 h 572"/>
                  <a:gd name="T12" fmla="*/ 17 w 703"/>
                  <a:gd name="T13" fmla="*/ 75 h 572"/>
                  <a:gd name="T14" fmla="*/ 82 w 703"/>
                  <a:gd name="T15" fmla="*/ 129 h 572"/>
                  <a:gd name="T16" fmla="*/ 76 w 703"/>
                  <a:gd name="T17" fmla="*/ 24 h 572"/>
                  <a:gd name="T18" fmla="*/ 112 w 703"/>
                  <a:gd name="T19" fmla="*/ 8 h 572"/>
                  <a:gd name="T20" fmla="*/ 317 w 703"/>
                  <a:gd name="T21" fmla="*/ 245 h 572"/>
                  <a:gd name="T22" fmla="*/ 381 w 703"/>
                  <a:gd name="T23" fmla="*/ 208 h 572"/>
                  <a:gd name="T24" fmla="*/ 400 w 703"/>
                  <a:gd name="T25" fmla="*/ 75 h 572"/>
                  <a:gd name="T26" fmla="*/ 300 w 703"/>
                  <a:gd name="T27" fmla="*/ 32 h 572"/>
                  <a:gd name="T28" fmla="*/ 563 w 703"/>
                  <a:gd name="T29" fmla="*/ 80 h 572"/>
                  <a:gd name="T30" fmla="*/ 609 w 703"/>
                  <a:gd name="T31" fmla="*/ 172 h 572"/>
                  <a:gd name="T32" fmla="*/ 695 w 703"/>
                  <a:gd name="T33" fmla="*/ 219 h 572"/>
                  <a:gd name="T34" fmla="*/ 611 w 703"/>
                  <a:gd name="T35" fmla="*/ 324 h 572"/>
                  <a:gd name="T36" fmla="*/ 557 w 703"/>
                  <a:gd name="T37" fmla="*/ 265 h 572"/>
                  <a:gd name="T38" fmla="*/ 439 w 703"/>
                  <a:gd name="T39" fmla="*/ 265 h 572"/>
                  <a:gd name="T40" fmla="*/ 402 w 703"/>
                  <a:gd name="T41" fmla="*/ 330 h 572"/>
                  <a:gd name="T42" fmla="*/ 555 w 703"/>
                  <a:gd name="T43" fmla="*/ 556 h 572"/>
                  <a:gd name="T44" fmla="*/ 338 w 703"/>
                  <a:gd name="T45" fmla="*/ 392 h 572"/>
                  <a:gd name="T46" fmla="*/ 545 w 703"/>
                  <a:gd name="T47" fmla="*/ 546 h 572"/>
                  <a:gd name="T48" fmla="*/ 387 w 703"/>
                  <a:gd name="T49" fmla="*/ 336 h 572"/>
                  <a:gd name="T50" fmla="*/ 425 w 703"/>
                  <a:gd name="T51" fmla="*/ 276 h 572"/>
                  <a:gd name="T52" fmla="*/ 423 w 703"/>
                  <a:gd name="T53" fmla="*/ 265 h 572"/>
                  <a:gd name="T54" fmla="*/ 560 w 703"/>
                  <a:gd name="T55" fmla="*/ 217 h 572"/>
                  <a:gd name="T56" fmla="*/ 606 w 703"/>
                  <a:gd name="T57" fmla="*/ 308 h 572"/>
                  <a:gd name="T58" fmla="*/ 685 w 703"/>
                  <a:gd name="T59" fmla="*/ 229 h 572"/>
                  <a:gd name="T60" fmla="*/ 644 w 703"/>
                  <a:gd name="T61" fmla="*/ 193 h 572"/>
                  <a:gd name="T62" fmla="*/ 594 w 703"/>
                  <a:gd name="T63" fmla="*/ 142 h 572"/>
                  <a:gd name="T64" fmla="*/ 314 w 703"/>
                  <a:gd name="T65" fmla="*/ 28 h 572"/>
                  <a:gd name="T66" fmla="*/ 324 w 703"/>
                  <a:gd name="T67" fmla="*/ 29 h 572"/>
                  <a:gd name="T68" fmla="*/ 414 w 703"/>
                  <a:gd name="T69" fmla="*/ 195 h 572"/>
                  <a:gd name="T70" fmla="*/ 377 w 703"/>
                  <a:gd name="T71" fmla="*/ 222 h 572"/>
                  <a:gd name="T72" fmla="*/ 359 w 703"/>
                  <a:gd name="T73" fmla="*/ 230 h 572"/>
                  <a:gd name="T74" fmla="*/ 200 w 703"/>
                  <a:gd name="T75" fmla="*/ 148 h 572"/>
                  <a:gd name="T76" fmla="*/ 112 w 703"/>
                  <a:gd name="T77" fmla="*/ 22 h 572"/>
                  <a:gd name="T78" fmla="*/ 131 w 703"/>
                  <a:gd name="T79" fmla="*/ 132 h 572"/>
                  <a:gd name="T80" fmla="*/ 22 w 703"/>
                  <a:gd name="T81" fmla="*/ 95 h 572"/>
                  <a:gd name="T82" fmla="*/ 140 w 703"/>
                  <a:gd name="T83" fmla="*/ 199 h 572"/>
                  <a:gd name="T84" fmla="*/ 255 w 703"/>
                  <a:gd name="T85" fmla="*/ 318 h 572"/>
                  <a:gd name="T86" fmla="*/ 98 w 703"/>
                  <a:gd name="T87" fmla="*/ 464 h 572"/>
                  <a:gd name="T88" fmla="*/ 142 w 703"/>
                  <a:gd name="T89" fmla="*/ 533 h 572"/>
                  <a:gd name="T90" fmla="*/ 178 w 703"/>
                  <a:gd name="T91" fmla="*/ 557 h 572"/>
                  <a:gd name="T92" fmla="*/ 299 w 703"/>
                  <a:gd name="T93" fmla="*/ 417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3" h="572">
                    <a:moveTo>
                      <a:pt x="518" y="572"/>
                    </a:moveTo>
                    <a:cubicBezTo>
                      <a:pt x="505" y="572"/>
                      <a:pt x="494" y="568"/>
                      <a:pt x="486" y="559"/>
                    </a:cubicBezTo>
                    <a:cubicBezTo>
                      <a:pt x="333" y="406"/>
                      <a:pt x="333" y="406"/>
                      <a:pt x="333" y="406"/>
                    </a:cubicBezTo>
                    <a:cubicBezTo>
                      <a:pt x="324" y="414"/>
                      <a:pt x="316" y="421"/>
                      <a:pt x="308" y="428"/>
                    </a:cubicBezTo>
                    <a:cubicBezTo>
                      <a:pt x="296" y="438"/>
                      <a:pt x="285" y="448"/>
                      <a:pt x="272" y="461"/>
                    </a:cubicBezTo>
                    <a:cubicBezTo>
                      <a:pt x="252" y="481"/>
                      <a:pt x="216" y="530"/>
                      <a:pt x="198" y="553"/>
                    </a:cubicBezTo>
                    <a:cubicBezTo>
                      <a:pt x="190" y="565"/>
                      <a:pt x="188" y="567"/>
                      <a:pt x="187" y="568"/>
                    </a:cubicBezTo>
                    <a:cubicBezTo>
                      <a:pt x="184" y="571"/>
                      <a:pt x="177" y="572"/>
                      <a:pt x="172" y="572"/>
                    </a:cubicBezTo>
                    <a:cubicBezTo>
                      <a:pt x="167" y="572"/>
                      <a:pt x="160" y="571"/>
                      <a:pt x="157" y="568"/>
                    </a:cubicBezTo>
                    <a:cubicBezTo>
                      <a:pt x="155" y="566"/>
                      <a:pt x="145" y="556"/>
                      <a:pt x="132" y="543"/>
                    </a:cubicBezTo>
                    <a:cubicBezTo>
                      <a:pt x="132" y="543"/>
                      <a:pt x="83" y="494"/>
                      <a:pt x="79" y="490"/>
                    </a:cubicBezTo>
                    <a:cubicBezTo>
                      <a:pt x="74" y="484"/>
                      <a:pt x="73" y="466"/>
                      <a:pt x="79" y="460"/>
                    </a:cubicBezTo>
                    <a:cubicBezTo>
                      <a:pt x="80" y="459"/>
                      <a:pt x="82" y="457"/>
                      <a:pt x="90" y="452"/>
                    </a:cubicBezTo>
                    <a:cubicBezTo>
                      <a:pt x="108" y="441"/>
                      <a:pt x="144" y="418"/>
                      <a:pt x="163" y="398"/>
                    </a:cubicBezTo>
                    <a:cubicBezTo>
                      <a:pt x="176" y="385"/>
                      <a:pt x="191" y="368"/>
                      <a:pt x="207" y="350"/>
                    </a:cubicBezTo>
                    <a:cubicBezTo>
                      <a:pt x="218" y="338"/>
                      <a:pt x="229" y="325"/>
                      <a:pt x="240" y="314"/>
                    </a:cubicBezTo>
                    <a:cubicBezTo>
                      <a:pt x="140" y="214"/>
                      <a:pt x="140" y="214"/>
                      <a:pt x="140" y="214"/>
                    </a:cubicBezTo>
                    <a:cubicBezTo>
                      <a:pt x="131" y="216"/>
                      <a:pt x="121" y="218"/>
                      <a:pt x="112" y="218"/>
                    </a:cubicBezTo>
                    <a:cubicBezTo>
                      <a:pt x="84" y="218"/>
                      <a:pt x="57" y="207"/>
                      <a:pt x="37" y="187"/>
                    </a:cubicBezTo>
                    <a:cubicBezTo>
                      <a:pt x="9" y="159"/>
                      <a:pt x="0" y="118"/>
                      <a:pt x="12" y="80"/>
                    </a:cubicBezTo>
                    <a:cubicBezTo>
                      <a:pt x="13" y="77"/>
                      <a:pt x="15" y="76"/>
                      <a:pt x="17" y="75"/>
                    </a:cubicBezTo>
                    <a:cubicBezTo>
                      <a:pt x="19" y="74"/>
                      <a:pt x="22" y="75"/>
                      <a:pt x="24" y="77"/>
                    </a:cubicBezTo>
                    <a:cubicBezTo>
                      <a:pt x="75" y="128"/>
                      <a:pt x="75" y="128"/>
                      <a:pt x="75" y="128"/>
                    </a:cubicBezTo>
                    <a:cubicBezTo>
                      <a:pt x="76" y="129"/>
                      <a:pt x="78" y="129"/>
                      <a:pt x="82" y="129"/>
                    </a:cubicBezTo>
                    <a:cubicBezTo>
                      <a:pt x="96" y="129"/>
                      <a:pt x="117" y="125"/>
                      <a:pt x="121" y="122"/>
                    </a:cubicBezTo>
                    <a:cubicBezTo>
                      <a:pt x="125" y="115"/>
                      <a:pt x="129" y="83"/>
                      <a:pt x="127" y="76"/>
                    </a:cubicBezTo>
                    <a:cubicBezTo>
                      <a:pt x="76" y="24"/>
                      <a:pt x="76" y="24"/>
                      <a:pt x="76" y="24"/>
                    </a:cubicBezTo>
                    <a:cubicBezTo>
                      <a:pt x="74" y="23"/>
                      <a:pt x="74" y="20"/>
                      <a:pt x="74" y="18"/>
                    </a:cubicBezTo>
                    <a:cubicBezTo>
                      <a:pt x="75" y="15"/>
                      <a:pt x="77" y="14"/>
                      <a:pt x="79" y="13"/>
                    </a:cubicBezTo>
                    <a:cubicBezTo>
                      <a:pt x="89" y="9"/>
                      <a:pt x="101" y="8"/>
                      <a:pt x="112" y="8"/>
                    </a:cubicBezTo>
                    <a:cubicBezTo>
                      <a:pt x="140" y="8"/>
                      <a:pt x="166" y="18"/>
                      <a:pt x="186" y="38"/>
                    </a:cubicBezTo>
                    <a:cubicBezTo>
                      <a:pt x="213" y="65"/>
                      <a:pt x="223" y="104"/>
                      <a:pt x="213" y="141"/>
                    </a:cubicBezTo>
                    <a:cubicBezTo>
                      <a:pt x="317" y="245"/>
                      <a:pt x="317" y="245"/>
                      <a:pt x="317" y="245"/>
                    </a:cubicBezTo>
                    <a:cubicBezTo>
                      <a:pt x="330" y="235"/>
                      <a:pt x="342" y="226"/>
                      <a:pt x="351" y="219"/>
                    </a:cubicBezTo>
                    <a:cubicBezTo>
                      <a:pt x="356" y="215"/>
                      <a:pt x="360" y="212"/>
                      <a:pt x="362" y="211"/>
                    </a:cubicBezTo>
                    <a:cubicBezTo>
                      <a:pt x="368" y="206"/>
                      <a:pt x="375" y="205"/>
                      <a:pt x="381" y="208"/>
                    </a:cubicBezTo>
                    <a:cubicBezTo>
                      <a:pt x="387" y="203"/>
                      <a:pt x="387" y="203"/>
                      <a:pt x="387" y="203"/>
                    </a:cubicBezTo>
                    <a:cubicBezTo>
                      <a:pt x="404" y="185"/>
                      <a:pt x="404" y="185"/>
                      <a:pt x="404" y="185"/>
                    </a:cubicBezTo>
                    <a:cubicBezTo>
                      <a:pt x="424" y="165"/>
                      <a:pt x="450" y="125"/>
                      <a:pt x="400" y="75"/>
                    </a:cubicBezTo>
                    <a:cubicBezTo>
                      <a:pt x="369" y="45"/>
                      <a:pt x="332" y="43"/>
                      <a:pt x="324" y="43"/>
                    </a:cubicBezTo>
                    <a:cubicBezTo>
                      <a:pt x="321" y="43"/>
                      <a:pt x="319" y="43"/>
                      <a:pt x="318" y="43"/>
                    </a:cubicBezTo>
                    <a:cubicBezTo>
                      <a:pt x="310" y="45"/>
                      <a:pt x="302" y="40"/>
                      <a:pt x="300" y="32"/>
                    </a:cubicBezTo>
                    <a:cubicBezTo>
                      <a:pt x="299" y="25"/>
                      <a:pt x="301" y="19"/>
                      <a:pt x="307" y="16"/>
                    </a:cubicBezTo>
                    <a:cubicBezTo>
                      <a:pt x="325" y="6"/>
                      <a:pt x="354" y="0"/>
                      <a:pt x="383" y="0"/>
                    </a:cubicBezTo>
                    <a:cubicBezTo>
                      <a:pt x="429" y="0"/>
                      <a:pt x="497" y="14"/>
                      <a:pt x="563" y="80"/>
                    </a:cubicBezTo>
                    <a:cubicBezTo>
                      <a:pt x="593" y="110"/>
                      <a:pt x="606" y="127"/>
                      <a:pt x="608" y="140"/>
                    </a:cubicBezTo>
                    <a:cubicBezTo>
                      <a:pt x="609" y="146"/>
                      <a:pt x="608" y="152"/>
                      <a:pt x="608" y="157"/>
                    </a:cubicBezTo>
                    <a:cubicBezTo>
                      <a:pt x="607" y="164"/>
                      <a:pt x="607" y="169"/>
                      <a:pt x="609" y="172"/>
                    </a:cubicBezTo>
                    <a:cubicBezTo>
                      <a:pt x="617" y="179"/>
                      <a:pt x="627" y="181"/>
                      <a:pt x="642" y="179"/>
                    </a:cubicBezTo>
                    <a:cubicBezTo>
                      <a:pt x="649" y="178"/>
                      <a:pt x="657" y="181"/>
                      <a:pt x="662" y="186"/>
                    </a:cubicBezTo>
                    <a:cubicBezTo>
                      <a:pt x="695" y="219"/>
                      <a:pt x="695" y="219"/>
                      <a:pt x="695" y="219"/>
                    </a:cubicBezTo>
                    <a:cubicBezTo>
                      <a:pt x="703" y="227"/>
                      <a:pt x="703" y="240"/>
                      <a:pt x="695" y="249"/>
                    </a:cubicBezTo>
                    <a:cubicBezTo>
                      <a:pt x="626" y="318"/>
                      <a:pt x="626" y="318"/>
                      <a:pt x="626" y="318"/>
                    </a:cubicBezTo>
                    <a:cubicBezTo>
                      <a:pt x="622" y="322"/>
                      <a:pt x="616" y="324"/>
                      <a:pt x="611" y="324"/>
                    </a:cubicBezTo>
                    <a:cubicBezTo>
                      <a:pt x="605" y="324"/>
                      <a:pt x="600" y="322"/>
                      <a:pt x="596" y="318"/>
                    </a:cubicBezTo>
                    <a:cubicBezTo>
                      <a:pt x="563" y="285"/>
                      <a:pt x="563" y="285"/>
                      <a:pt x="563" y="285"/>
                    </a:cubicBezTo>
                    <a:cubicBezTo>
                      <a:pt x="558" y="280"/>
                      <a:pt x="556" y="273"/>
                      <a:pt x="557" y="265"/>
                    </a:cubicBezTo>
                    <a:cubicBezTo>
                      <a:pt x="561" y="247"/>
                      <a:pt x="558" y="235"/>
                      <a:pt x="550" y="227"/>
                    </a:cubicBezTo>
                    <a:cubicBezTo>
                      <a:pt x="537" y="214"/>
                      <a:pt x="528" y="210"/>
                      <a:pt x="512" y="212"/>
                    </a:cubicBezTo>
                    <a:cubicBezTo>
                      <a:pt x="498" y="214"/>
                      <a:pt x="471" y="234"/>
                      <a:pt x="439" y="265"/>
                    </a:cubicBezTo>
                    <a:cubicBezTo>
                      <a:pt x="442" y="272"/>
                      <a:pt x="442" y="279"/>
                      <a:pt x="436" y="285"/>
                    </a:cubicBezTo>
                    <a:cubicBezTo>
                      <a:pt x="435" y="287"/>
                      <a:pt x="432" y="291"/>
                      <a:pt x="428" y="296"/>
                    </a:cubicBezTo>
                    <a:cubicBezTo>
                      <a:pt x="421" y="305"/>
                      <a:pt x="412" y="317"/>
                      <a:pt x="402" y="330"/>
                    </a:cubicBezTo>
                    <a:cubicBezTo>
                      <a:pt x="559" y="487"/>
                      <a:pt x="559" y="487"/>
                      <a:pt x="559" y="487"/>
                    </a:cubicBezTo>
                    <a:cubicBezTo>
                      <a:pt x="567" y="496"/>
                      <a:pt x="572" y="508"/>
                      <a:pt x="571" y="521"/>
                    </a:cubicBezTo>
                    <a:cubicBezTo>
                      <a:pt x="570" y="534"/>
                      <a:pt x="565" y="546"/>
                      <a:pt x="555" y="556"/>
                    </a:cubicBezTo>
                    <a:cubicBezTo>
                      <a:pt x="545" y="566"/>
                      <a:pt x="531" y="572"/>
                      <a:pt x="518" y="572"/>
                    </a:cubicBezTo>
                    <a:close/>
                    <a:moveTo>
                      <a:pt x="333" y="390"/>
                    </a:moveTo>
                    <a:cubicBezTo>
                      <a:pt x="335" y="390"/>
                      <a:pt x="337" y="390"/>
                      <a:pt x="338" y="392"/>
                    </a:cubicBezTo>
                    <a:cubicBezTo>
                      <a:pt x="496" y="550"/>
                      <a:pt x="496" y="550"/>
                      <a:pt x="496" y="550"/>
                    </a:cubicBezTo>
                    <a:cubicBezTo>
                      <a:pt x="502" y="555"/>
                      <a:pt x="509" y="558"/>
                      <a:pt x="518" y="558"/>
                    </a:cubicBezTo>
                    <a:cubicBezTo>
                      <a:pt x="527" y="558"/>
                      <a:pt x="538" y="554"/>
                      <a:pt x="545" y="546"/>
                    </a:cubicBezTo>
                    <a:cubicBezTo>
                      <a:pt x="552" y="539"/>
                      <a:pt x="557" y="530"/>
                      <a:pt x="557" y="520"/>
                    </a:cubicBezTo>
                    <a:cubicBezTo>
                      <a:pt x="558" y="511"/>
                      <a:pt x="555" y="503"/>
                      <a:pt x="549" y="497"/>
                    </a:cubicBezTo>
                    <a:cubicBezTo>
                      <a:pt x="387" y="336"/>
                      <a:pt x="387" y="336"/>
                      <a:pt x="387" y="336"/>
                    </a:cubicBezTo>
                    <a:cubicBezTo>
                      <a:pt x="385" y="333"/>
                      <a:pt x="385" y="329"/>
                      <a:pt x="387" y="326"/>
                    </a:cubicBezTo>
                    <a:cubicBezTo>
                      <a:pt x="399" y="312"/>
                      <a:pt x="409" y="297"/>
                      <a:pt x="416" y="288"/>
                    </a:cubicBezTo>
                    <a:cubicBezTo>
                      <a:pt x="421" y="282"/>
                      <a:pt x="424" y="278"/>
                      <a:pt x="425" y="276"/>
                    </a:cubicBezTo>
                    <a:cubicBezTo>
                      <a:pt x="428" y="274"/>
                      <a:pt x="428" y="272"/>
                      <a:pt x="425" y="270"/>
                    </a:cubicBezTo>
                    <a:cubicBezTo>
                      <a:pt x="425" y="270"/>
                      <a:pt x="425" y="269"/>
                      <a:pt x="425" y="269"/>
                    </a:cubicBezTo>
                    <a:cubicBezTo>
                      <a:pt x="423" y="268"/>
                      <a:pt x="423" y="267"/>
                      <a:pt x="423" y="265"/>
                    </a:cubicBezTo>
                    <a:cubicBezTo>
                      <a:pt x="422" y="263"/>
                      <a:pt x="423" y="261"/>
                      <a:pt x="425" y="259"/>
                    </a:cubicBezTo>
                    <a:cubicBezTo>
                      <a:pt x="451" y="233"/>
                      <a:pt x="487" y="201"/>
                      <a:pt x="511" y="198"/>
                    </a:cubicBezTo>
                    <a:cubicBezTo>
                      <a:pt x="534" y="196"/>
                      <a:pt x="547" y="204"/>
                      <a:pt x="560" y="217"/>
                    </a:cubicBezTo>
                    <a:cubicBezTo>
                      <a:pt x="571" y="228"/>
                      <a:pt x="575" y="245"/>
                      <a:pt x="571" y="267"/>
                    </a:cubicBezTo>
                    <a:cubicBezTo>
                      <a:pt x="571" y="269"/>
                      <a:pt x="570" y="273"/>
                      <a:pt x="573" y="275"/>
                    </a:cubicBezTo>
                    <a:cubicBezTo>
                      <a:pt x="606" y="308"/>
                      <a:pt x="606" y="308"/>
                      <a:pt x="606" y="308"/>
                    </a:cubicBezTo>
                    <a:cubicBezTo>
                      <a:pt x="608" y="310"/>
                      <a:pt x="613" y="310"/>
                      <a:pt x="616" y="308"/>
                    </a:cubicBezTo>
                    <a:cubicBezTo>
                      <a:pt x="685" y="239"/>
                      <a:pt x="685" y="239"/>
                      <a:pt x="685" y="239"/>
                    </a:cubicBezTo>
                    <a:cubicBezTo>
                      <a:pt x="687" y="236"/>
                      <a:pt x="687" y="232"/>
                      <a:pt x="685" y="229"/>
                    </a:cubicBezTo>
                    <a:cubicBezTo>
                      <a:pt x="652" y="196"/>
                      <a:pt x="652" y="196"/>
                      <a:pt x="652" y="196"/>
                    </a:cubicBezTo>
                    <a:cubicBezTo>
                      <a:pt x="650" y="194"/>
                      <a:pt x="647" y="193"/>
                      <a:pt x="645" y="193"/>
                    </a:cubicBezTo>
                    <a:cubicBezTo>
                      <a:pt x="645" y="193"/>
                      <a:pt x="644" y="193"/>
                      <a:pt x="644" y="193"/>
                    </a:cubicBezTo>
                    <a:cubicBezTo>
                      <a:pt x="624" y="196"/>
                      <a:pt x="610" y="192"/>
                      <a:pt x="600" y="182"/>
                    </a:cubicBezTo>
                    <a:cubicBezTo>
                      <a:pt x="592" y="174"/>
                      <a:pt x="593" y="164"/>
                      <a:pt x="594" y="155"/>
                    </a:cubicBezTo>
                    <a:cubicBezTo>
                      <a:pt x="594" y="151"/>
                      <a:pt x="595" y="146"/>
                      <a:pt x="594" y="142"/>
                    </a:cubicBezTo>
                    <a:cubicBezTo>
                      <a:pt x="592" y="129"/>
                      <a:pt x="563" y="100"/>
                      <a:pt x="553" y="90"/>
                    </a:cubicBezTo>
                    <a:cubicBezTo>
                      <a:pt x="490" y="27"/>
                      <a:pt x="426" y="14"/>
                      <a:pt x="383" y="14"/>
                    </a:cubicBezTo>
                    <a:cubicBezTo>
                      <a:pt x="351" y="14"/>
                      <a:pt x="326" y="21"/>
                      <a:pt x="314" y="28"/>
                    </a:cubicBezTo>
                    <a:cubicBezTo>
                      <a:pt x="314" y="28"/>
                      <a:pt x="314" y="29"/>
                      <a:pt x="314" y="29"/>
                    </a:cubicBezTo>
                    <a:cubicBezTo>
                      <a:pt x="315" y="30"/>
                      <a:pt x="315" y="30"/>
                      <a:pt x="315" y="30"/>
                    </a:cubicBezTo>
                    <a:cubicBezTo>
                      <a:pt x="318" y="29"/>
                      <a:pt x="321" y="29"/>
                      <a:pt x="324" y="29"/>
                    </a:cubicBezTo>
                    <a:cubicBezTo>
                      <a:pt x="333" y="29"/>
                      <a:pt x="375" y="31"/>
                      <a:pt x="410" y="65"/>
                    </a:cubicBezTo>
                    <a:cubicBezTo>
                      <a:pt x="435" y="90"/>
                      <a:pt x="446" y="116"/>
                      <a:pt x="442" y="143"/>
                    </a:cubicBezTo>
                    <a:cubicBezTo>
                      <a:pt x="439" y="168"/>
                      <a:pt x="423" y="186"/>
                      <a:pt x="414" y="195"/>
                    </a:cubicBezTo>
                    <a:cubicBezTo>
                      <a:pt x="396" y="213"/>
                      <a:pt x="396" y="213"/>
                      <a:pt x="396" y="213"/>
                    </a:cubicBezTo>
                    <a:cubicBezTo>
                      <a:pt x="387" y="222"/>
                      <a:pt x="387" y="222"/>
                      <a:pt x="387" y="222"/>
                    </a:cubicBezTo>
                    <a:cubicBezTo>
                      <a:pt x="384" y="224"/>
                      <a:pt x="380" y="224"/>
                      <a:pt x="377" y="222"/>
                    </a:cubicBezTo>
                    <a:cubicBezTo>
                      <a:pt x="376" y="221"/>
                      <a:pt x="375" y="220"/>
                      <a:pt x="374" y="220"/>
                    </a:cubicBezTo>
                    <a:cubicBezTo>
                      <a:pt x="373" y="220"/>
                      <a:pt x="372" y="220"/>
                      <a:pt x="371" y="222"/>
                    </a:cubicBezTo>
                    <a:cubicBezTo>
                      <a:pt x="369" y="223"/>
                      <a:pt x="365" y="226"/>
                      <a:pt x="359" y="230"/>
                    </a:cubicBezTo>
                    <a:cubicBezTo>
                      <a:pt x="350" y="237"/>
                      <a:pt x="336" y="248"/>
                      <a:pt x="321" y="260"/>
                    </a:cubicBezTo>
                    <a:cubicBezTo>
                      <a:pt x="318" y="262"/>
                      <a:pt x="314" y="262"/>
                      <a:pt x="311" y="260"/>
                    </a:cubicBezTo>
                    <a:cubicBezTo>
                      <a:pt x="200" y="148"/>
                      <a:pt x="200" y="148"/>
                      <a:pt x="200" y="148"/>
                    </a:cubicBezTo>
                    <a:cubicBezTo>
                      <a:pt x="198" y="146"/>
                      <a:pt x="197" y="144"/>
                      <a:pt x="198" y="141"/>
                    </a:cubicBezTo>
                    <a:cubicBezTo>
                      <a:pt x="209" y="108"/>
                      <a:pt x="201" y="73"/>
                      <a:pt x="176" y="48"/>
                    </a:cubicBezTo>
                    <a:cubicBezTo>
                      <a:pt x="159" y="31"/>
                      <a:pt x="136" y="22"/>
                      <a:pt x="112" y="22"/>
                    </a:cubicBezTo>
                    <a:cubicBezTo>
                      <a:pt x="106" y="22"/>
                      <a:pt x="100" y="22"/>
                      <a:pt x="95" y="23"/>
                    </a:cubicBezTo>
                    <a:cubicBezTo>
                      <a:pt x="138" y="66"/>
                      <a:pt x="138" y="66"/>
                      <a:pt x="138" y="66"/>
                    </a:cubicBezTo>
                    <a:cubicBezTo>
                      <a:pt x="147" y="75"/>
                      <a:pt x="138" y="125"/>
                      <a:pt x="131" y="132"/>
                    </a:cubicBezTo>
                    <a:cubicBezTo>
                      <a:pt x="124" y="139"/>
                      <a:pt x="95" y="143"/>
                      <a:pt x="82" y="143"/>
                    </a:cubicBezTo>
                    <a:cubicBezTo>
                      <a:pt x="73" y="143"/>
                      <a:pt x="69" y="142"/>
                      <a:pt x="66" y="139"/>
                    </a:cubicBezTo>
                    <a:cubicBezTo>
                      <a:pt x="22" y="95"/>
                      <a:pt x="22" y="95"/>
                      <a:pt x="22" y="95"/>
                    </a:cubicBezTo>
                    <a:cubicBezTo>
                      <a:pt x="17" y="125"/>
                      <a:pt x="26" y="155"/>
                      <a:pt x="47" y="177"/>
                    </a:cubicBezTo>
                    <a:cubicBezTo>
                      <a:pt x="65" y="194"/>
                      <a:pt x="87" y="204"/>
                      <a:pt x="112" y="204"/>
                    </a:cubicBezTo>
                    <a:cubicBezTo>
                      <a:pt x="121" y="204"/>
                      <a:pt x="131" y="202"/>
                      <a:pt x="140" y="199"/>
                    </a:cubicBezTo>
                    <a:cubicBezTo>
                      <a:pt x="143" y="198"/>
                      <a:pt x="145" y="199"/>
                      <a:pt x="147" y="201"/>
                    </a:cubicBezTo>
                    <a:cubicBezTo>
                      <a:pt x="255" y="308"/>
                      <a:pt x="255" y="308"/>
                      <a:pt x="255" y="308"/>
                    </a:cubicBezTo>
                    <a:cubicBezTo>
                      <a:pt x="258" y="311"/>
                      <a:pt x="258" y="315"/>
                      <a:pt x="255" y="318"/>
                    </a:cubicBezTo>
                    <a:cubicBezTo>
                      <a:pt x="243" y="331"/>
                      <a:pt x="230" y="346"/>
                      <a:pt x="217" y="360"/>
                    </a:cubicBezTo>
                    <a:cubicBezTo>
                      <a:pt x="201" y="378"/>
                      <a:pt x="186" y="395"/>
                      <a:pt x="173" y="408"/>
                    </a:cubicBezTo>
                    <a:cubicBezTo>
                      <a:pt x="152" y="428"/>
                      <a:pt x="116" y="452"/>
                      <a:pt x="98" y="464"/>
                    </a:cubicBezTo>
                    <a:cubicBezTo>
                      <a:pt x="95" y="466"/>
                      <a:pt x="91" y="468"/>
                      <a:pt x="89" y="469"/>
                    </a:cubicBezTo>
                    <a:cubicBezTo>
                      <a:pt x="89" y="472"/>
                      <a:pt x="89" y="479"/>
                      <a:pt x="90" y="481"/>
                    </a:cubicBezTo>
                    <a:cubicBezTo>
                      <a:pt x="95" y="486"/>
                      <a:pt x="142" y="533"/>
                      <a:pt x="142" y="533"/>
                    </a:cubicBezTo>
                    <a:cubicBezTo>
                      <a:pt x="154" y="545"/>
                      <a:pt x="164" y="555"/>
                      <a:pt x="166" y="557"/>
                    </a:cubicBezTo>
                    <a:cubicBezTo>
                      <a:pt x="167" y="558"/>
                      <a:pt x="169" y="558"/>
                      <a:pt x="172" y="558"/>
                    </a:cubicBezTo>
                    <a:cubicBezTo>
                      <a:pt x="175" y="558"/>
                      <a:pt x="177" y="558"/>
                      <a:pt x="178" y="557"/>
                    </a:cubicBezTo>
                    <a:cubicBezTo>
                      <a:pt x="179" y="556"/>
                      <a:pt x="183" y="551"/>
                      <a:pt x="187" y="545"/>
                    </a:cubicBezTo>
                    <a:cubicBezTo>
                      <a:pt x="204" y="521"/>
                      <a:pt x="241" y="472"/>
                      <a:pt x="262" y="451"/>
                    </a:cubicBezTo>
                    <a:cubicBezTo>
                      <a:pt x="275" y="438"/>
                      <a:pt x="287" y="428"/>
                      <a:pt x="299" y="417"/>
                    </a:cubicBezTo>
                    <a:cubicBezTo>
                      <a:pt x="309" y="409"/>
                      <a:pt x="318" y="401"/>
                      <a:pt x="329" y="392"/>
                    </a:cubicBezTo>
                    <a:cubicBezTo>
                      <a:pt x="330" y="390"/>
                      <a:pt x="332" y="390"/>
                      <a:pt x="333" y="390"/>
                    </a:cubicBezTo>
                    <a:close/>
                  </a:path>
                </a:pathLst>
              </a:custGeom>
              <a:grpFill/>
              <a:ln>
                <a:solidFill>
                  <a:sysClr val="window" lastClr="FFFFFF"/>
                </a:solidFill>
              </a:ln>
            </p:spPr>
            <p:txBody>
              <a:bodyPr vert="horz" wrap="square" lIns="137160" tIns="68580" rIns="137160" bIns="68580" numCol="1" anchor="t" anchorCtr="0" compatLnSpc="1">
                <a:prstTxWarp prst="textNoShape">
                  <a:avLst/>
                </a:prstTxWarp>
              </a:bodyPr>
              <a:lstStyle/>
              <a:p>
                <a:pPr marL="0" marR="0" lvl="0" indent="0" defTabSz="18288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Century Gothic" panose="020B0502020202020204" pitchFamily="34" charset="0"/>
                </a:endParaRPr>
              </a:p>
            </p:txBody>
          </p:sp>
        </p:grpSp>
        <p:sp>
          <p:nvSpPr>
            <p:cNvPr id="108" name="Retângulo 88">
              <a:extLst>
                <a:ext uri="{FF2B5EF4-FFF2-40B4-BE49-F238E27FC236}">
                  <a16:creationId xmlns:a16="http://schemas.microsoft.com/office/drawing/2014/main" id="{1454B850-06BE-4339-88A1-B252C7F08C97}"/>
                </a:ext>
              </a:extLst>
            </p:cNvPr>
            <p:cNvSpPr/>
            <p:nvPr/>
          </p:nvSpPr>
          <p:spPr>
            <a:xfrm>
              <a:off x="738576" y="1279150"/>
              <a:ext cx="1407096" cy="4760267"/>
            </a:xfrm>
            <a:prstGeom prst="rect">
              <a:avLst/>
            </a:prstGeom>
            <a:solidFill>
              <a:schemeClr val="accent1">
                <a:lumMod val="50000"/>
              </a:schemeClr>
            </a:solidFill>
          </p:spPr>
          <p:txBody>
            <a:bodyPr vert="horz" wrap="square" anchor="ctr" anchorCtr="0">
              <a:noAutofit/>
            </a:bodyPr>
            <a:lstStyle/>
            <a:p>
              <a:pPr marL="177800" algn="ctr" defTabSz="1828800" fontAlgn="ctr">
                <a:defRPr/>
              </a:pPr>
              <a:r>
                <a:rPr lang="pt-BR" sz="2400" b="1" dirty="0">
                  <a:solidFill>
                    <a:prstClr val="white"/>
                  </a:solidFill>
                  <a:latin typeface="Century Gothic" panose="020B0502020202020204" pitchFamily="34" charset="0"/>
                </a:rPr>
                <a:t>BE e GO Digital</a:t>
              </a:r>
              <a:endParaRPr lang="pt-BR" sz="2400" dirty="0">
                <a:solidFill>
                  <a:prstClr val="white"/>
                </a:solidFill>
                <a:latin typeface="Century Gothic" panose="020B0502020202020204" pitchFamily="34" charset="0"/>
              </a:endParaRPr>
            </a:p>
          </p:txBody>
        </p:sp>
        <p:grpSp>
          <p:nvGrpSpPr>
            <p:cNvPr id="112" name="Agrupar 111">
              <a:extLst>
                <a:ext uri="{FF2B5EF4-FFF2-40B4-BE49-F238E27FC236}">
                  <a16:creationId xmlns:a16="http://schemas.microsoft.com/office/drawing/2014/main" id="{4C713F65-997F-42AD-A04F-8AB5F223BE7E}"/>
                </a:ext>
              </a:extLst>
            </p:cNvPr>
            <p:cNvGrpSpPr/>
            <p:nvPr/>
          </p:nvGrpSpPr>
          <p:grpSpPr>
            <a:xfrm>
              <a:off x="979422" y="1746591"/>
              <a:ext cx="946800" cy="946800"/>
              <a:chOff x="21076128" y="2378445"/>
              <a:chExt cx="1511999" cy="1512001"/>
            </a:xfrm>
          </p:grpSpPr>
          <p:sp>
            <p:nvSpPr>
              <p:cNvPr id="113" name="Elipse 2">
                <a:extLst>
                  <a:ext uri="{FF2B5EF4-FFF2-40B4-BE49-F238E27FC236}">
                    <a16:creationId xmlns:a16="http://schemas.microsoft.com/office/drawing/2014/main" id="{DFB1F4BC-4BBF-45F3-B837-BE18D9F656F5}"/>
                  </a:ext>
                </a:extLst>
              </p:cNvPr>
              <p:cNvSpPr/>
              <p:nvPr/>
            </p:nvSpPr>
            <p:spPr>
              <a:xfrm>
                <a:off x="21076128" y="2378445"/>
                <a:ext cx="1511999" cy="1512001"/>
              </a:xfrm>
              <a:prstGeom prst="ellipse">
                <a:avLst/>
              </a:prstGeom>
              <a:noFill/>
              <a:ln w="28575" cap="flat" cmpd="sng" algn="ctr">
                <a:solidFill>
                  <a:sysClr val="window" lastClr="FFFFFF"/>
                </a:solidFill>
                <a:prstDash val="solid"/>
                <a:miter lim="800000"/>
              </a:ln>
              <a:effectLst/>
            </p:spPr>
            <p:txBody>
              <a:bodyPr rtlCol="0" anchor="ctr"/>
              <a:lstStyle/>
              <a:p>
                <a:pPr marL="0" marR="0" lvl="0" indent="0" defTabSz="1828800" eaLnBrk="1" fontAlgn="auto" latinLnBrk="0" hangingPunct="1">
                  <a:lnSpc>
                    <a:spcPct val="100000"/>
                  </a:lnSpc>
                  <a:spcBef>
                    <a:spcPts val="0"/>
                  </a:spcBef>
                  <a:spcAft>
                    <a:spcPts val="0"/>
                  </a:spcAft>
                  <a:buClrTx/>
                  <a:buSzTx/>
                  <a:buFontTx/>
                  <a:buNone/>
                  <a:tabLst/>
                  <a:defRPr/>
                </a:pPr>
                <a:endParaRPr kumimoji="0" lang="pt-BR" sz="2800" b="0" i="0" u="none" strike="noStrike" kern="0" cap="none" spc="0" normalizeH="0" baseline="0" noProof="0">
                  <a:ln>
                    <a:noFill/>
                  </a:ln>
                  <a:solidFill>
                    <a:prstClr val="white"/>
                  </a:solidFill>
                  <a:effectLst/>
                  <a:uLnTx/>
                  <a:uFillTx/>
                  <a:latin typeface="Century Gothic" panose="020B0502020202020204" pitchFamily="34" charset="0"/>
                </a:endParaRPr>
              </a:p>
            </p:txBody>
          </p:sp>
          <p:sp>
            <p:nvSpPr>
              <p:cNvPr id="114" name="Freeform 8">
                <a:extLst>
                  <a:ext uri="{FF2B5EF4-FFF2-40B4-BE49-F238E27FC236}">
                    <a16:creationId xmlns:a16="http://schemas.microsoft.com/office/drawing/2014/main" id="{BE007886-42FF-4FA8-8FFD-24FDB784A0BE}"/>
                  </a:ext>
                </a:extLst>
              </p:cNvPr>
              <p:cNvSpPr>
                <a:spLocks noEditPoints="1"/>
              </p:cNvSpPr>
              <p:nvPr/>
            </p:nvSpPr>
            <p:spPr bwMode="auto">
              <a:xfrm>
                <a:off x="21469149" y="2655243"/>
                <a:ext cx="853054" cy="1004813"/>
              </a:xfrm>
              <a:custGeom>
                <a:avLst/>
                <a:gdLst>
                  <a:gd name="T0" fmla="*/ 99 w 206"/>
                  <a:gd name="T1" fmla="*/ 210 h 238"/>
                  <a:gd name="T2" fmla="*/ 74 w 206"/>
                  <a:gd name="T3" fmla="*/ 210 h 238"/>
                  <a:gd name="T4" fmla="*/ 86 w 206"/>
                  <a:gd name="T5" fmla="*/ 203 h 238"/>
                  <a:gd name="T6" fmla="*/ 86 w 206"/>
                  <a:gd name="T7" fmla="*/ 218 h 238"/>
                  <a:gd name="T8" fmla="*/ 86 w 206"/>
                  <a:gd name="T9" fmla="*/ 203 h 238"/>
                  <a:gd name="T10" fmla="*/ 203 w 206"/>
                  <a:gd name="T11" fmla="*/ 180 h 238"/>
                  <a:gd name="T12" fmla="*/ 196 w 206"/>
                  <a:gd name="T13" fmla="*/ 147 h 238"/>
                  <a:gd name="T14" fmla="*/ 176 w 206"/>
                  <a:gd name="T15" fmla="*/ 116 h 238"/>
                  <a:gd name="T16" fmla="*/ 172 w 206"/>
                  <a:gd name="T17" fmla="*/ 14 h 238"/>
                  <a:gd name="T18" fmla="*/ 14 w 206"/>
                  <a:gd name="T19" fmla="*/ 0 h 238"/>
                  <a:gd name="T20" fmla="*/ 0 w 206"/>
                  <a:gd name="T21" fmla="*/ 219 h 238"/>
                  <a:gd name="T22" fmla="*/ 146 w 206"/>
                  <a:gd name="T23" fmla="*/ 233 h 238"/>
                  <a:gd name="T24" fmla="*/ 151 w 206"/>
                  <a:gd name="T25" fmla="*/ 238 h 238"/>
                  <a:gd name="T26" fmla="*/ 153 w 206"/>
                  <a:gd name="T27" fmla="*/ 235 h 238"/>
                  <a:gd name="T28" fmla="*/ 98 w 206"/>
                  <a:gd name="T29" fmla="*/ 182 h 238"/>
                  <a:gd name="T30" fmla="*/ 87 w 206"/>
                  <a:gd name="T31" fmla="*/ 164 h 238"/>
                  <a:gd name="T32" fmla="*/ 98 w 206"/>
                  <a:gd name="T33" fmla="*/ 165 h 238"/>
                  <a:gd name="T34" fmla="*/ 119 w 206"/>
                  <a:gd name="T35" fmla="*/ 180 h 238"/>
                  <a:gd name="T36" fmla="*/ 123 w 206"/>
                  <a:gd name="T37" fmla="*/ 168 h 238"/>
                  <a:gd name="T38" fmla="*/ 97 w 206"/>
                  <a:gd name="T39" fmla="*/ 94 h 238"/>
                  <a:gd name="T40" fmla="*/ 108 w 206"/>
                  <a:gd name="T41" fmla="*/ 99 h 238"/>
                  <a:gd name="T42" fmla="*/ 125 w 206"/>
                  <a:gd name="T43" fmla="*/ 136 h 238"/>
                  <a:gd name="T44" fmla="*/ 130 w 206"/>
                  <a:gd name="T45" fmla="*/ 135 h 238"/>
                  <a:gd name="T46" fmla="*/ 146 w 206"/>
                  <a:gd name="T47" fmla="*/ 128 h 238"/>
                  <a:gd name="T48" fmla="*/ 157 w 206"/>
                  <a:gd name="T49" fmla="*/ 122 h 238"/>
                  <a:gd name="T50" fmla="*/ 167 w 206"/>
                  <a:gd name="T51" fmla="*/ 125 h 238"/>
                  <a:gd name="T52" fmla="*/ 176 w 206"/>
                  <a:gd name="T53" fmla="*/ 120 h 238"/>
                  <a:gd name="T54" fmla="*/ 192 w 206"/>
                  <a:gd name="T55" fmla="*/ 148 h 238"/>
                  <a:gd name="T56" fmla="*/ 198 w 206"/>
                  <a:gd name="T57" fmla="*/ 180 h 238"/>
                  <a:gd name="T58" fmla="*/ 204 w 206"/>
                  <a:gd name="T59" fmla="*/ 208 h 238"/>
                  <a:gd name="T60" fmla="*/ 151 w 206"/>
                  <a:gd name="T61" fmla="*/ 119 h 238"/>
                  <a:gd name="T62" fmla="*/ 130 w 206"/>
                  <a:gd name="T63" fmla="*/ 126 h 238"/>
                  <a:gd name="T64" fmla="*/ 113 w 206"/>
                  <a:gd name="T65" fmla="*/ 98 h 238"/>
                  <a:gd name="T66" fmla="*/ 95 w 206"/>
                  <a:gd name="T67" fmla="*/ 89 h 238"/>
                  <a:gd name="T68" fmla="*/ 119 w 206"/>
                  <a:gd name="T69" fmla="*/ 169 h 238"/>
                  <a:gd name="T70" fmla="*/ 100 w 206"/>
                  <a:gd name="T71" fmla="*/ 162 h 238"/>
                  <a:gd name="T72" fmla="*/ 83 w 206"/>
                  <a:gd name="T73" fmla="*/ 161 h 238"/>
                  <a:gd name="T74" fmla="*/ 95 w 206"/>
                  <a:gd name="T75" fmla="*/ 186 h 238"/>
                  <a:gd name="T76" fmla="*/ 21 w 206"/>
                  <a:gd name="T77" fmla="*/ 188 h 238"/>
                  <a:gd name="T78" fmla="*/ 151 w 206"/>
                  <a:gd name="T79" fmla="*/ 22 h 238"/>
                  <a:gd name="T80" fmla="*/ 167 w 206"/>
                  <a:gd name="T81" fmla="*/ 119 h 238"/>
                  <a:gd name="T82" fmla="*/ 157 w 206"/>
                  <a:gd name="T83" fmla="*/ 117 h 238"/>
                  <a:gd name="T84" fmla="*/ 155 w 206"/>
                  <a:gd name="T85" fmla="*/ 20 h 238"/>
                  <a:gd name="T86" fmla="*/ 19 w 206"/>
                  <a:gd name="T87" fmla="*/ 18 h 238"/>
                  <a:gd name="T88" fmla="*/ 17 w 206"/>
                  <a:gd name="T89" fmla="*/ 190 h 238"/>
                  <a:gd name="T90" fmla="*/ 103 w 206"/>
                  <a:gd name="T91" fmla="*/ 192 h 238"/>
                  <a:gd name="T92" fmla="*/ 144 w 206"/>
                  <a:gd name="T93" fmla="*/ 228 h 238"/>
                  <a:gd name="T94" fmla="*/ 5 w 206"/>
                  <a:gd name="T95" fmla="*/ 219 h 238"/>
                  <a:gd name="T96" fmla="*/ 14 w 206"/>
                  <a:gd name="T97" fmla="*/ 5 h 238"/>
                  <a:gd name="T98" fmla="*/ 167 w 206"/>
                  <a:gd name="T99" fmla="*/ 1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6" h="238">
                    <a:moveTo>
                      <a:pt x="86" y="223"/>
                    </a:moveTo>
                    <a:cubicBezTo>
                      <a:pt x="93" y="223"/>
                      <a:pt x="99" y="217"/>
                      <a:pt x="99" y="210"/>
                    </a:cubicBezTo>
                    <a:cubicBezTo>
                      <a:pt x="99" y="203"/>
                      <a:pt x="93" y="198"/>
                      <a:pt x="86" y="198"/>
                    </a:cubicBezTo>
                    <a:cubicBezTo>
                      <a:pt x="79" y="198"/>
                      <a:pt x="74" y="204"/>
                      <a:pt x="74" y="210"/>
                    </a:cubicBezTo>
                    <a:cubicBezTo>
                      <a:pt x="74" y="217"/>
                      <a:pt x="79" y="223"/>
                      <a:pt x="86" y="223"/>
                    </a:cubicBezTo>
                    <a:close/>
                    <a:moveTo>
                      <a:pt x="86" y="203"/>
                    </a:moveTo>
                    <a:cubicBezTo>
                      <a:pt x="91" y="203"/>
                      <a:pt x="94" y="206"/>
                      <a:pt x="94" y="210"/>
                    </a:cubicBezTo>
                    <a:cubicBezTo>
                      <a:pt x="94" y="214"/>
                      <a:pt x="91" y="218"/>
                      <a:pt x="86" y="218"/>
                    </a:cubicBezTo>
                    <a:cubicBezTo>
                      <a:pt x="81" y="218"/>
                      <a:pt x="79" y="214"/>
                      <a:pt x="79" y="210"/>
                    </a:cubicBezTo>
                    <a:cubicBezTo>
                      <a:pt x="79" y="206"/>
                      <a:pt x="81" y="203"/>
                      <a:pt x="86" y="203"/>
                    </a:cubicBezTo>
                    <a:close/>
                    <a:moveTo>
                      <a:pt x="205" y="205"/>
                    </a:moveTo>
                    <a:cubicBezTo>
                      <a:pt x="202" y="197"/>
                      <a:pt x="202" y="188"/>
                      <a:pt x="203" y="180"/>
                    </a:cubicBezTo>
                    <a:cubicBezTo>
                      <a:pt x="203" y="174"/>
                      <a:pt x="204" y="169"/>
                      <a:pt x="202" y="165"/>
                    </a:cubicBezTo>
                    <a:cubicBezTo>
                      <a:pt x="200" y="162"/>
                      <a:pt x="198" y="154"/>
                      <a:pt x="196" y="147"/>
                    </a:cubicBezTo>
                    <a:cubicBezTo>
                      <a:pt x="194" y="138"/>
                      <a:pt x="192" y="130"/>
                      <a:pt x="190" y="126"/>
                    </a:cubicBezTo>
                    <a:cubicBezTo>
                      <a:pt x="187" y="120"/>
                      <a:pt x="182" y="116"/>
                      <a:pt x="176" y="116"/>
                    </a:cubicBezTo>
                    <a:cubicBezTo>
                      <a:pt x="175" y="115"/>
                      <a:pt x="173" y="116"/>
                      <a:pt x="172" y="116"/>
                    </a:cubicBezTo>
                    <a:cubicBezTo>
                      <a:pt x="172" y="14"/>
                      <a:pt x="172" y="14"/>
                      <a:pt x="172" y="14"/>
                    </a:cubicBezTo>
                    <a:cubicBezTo>
                      <a:pt x="172" y="5"/>
                      <a:pt x="164" y="0"/>
                      <a:pt x="158" y="0"/>
                    </a:cubicBezTo>
                    <a:cubicBezTo>
                      <a:pt x="14" y="0"/>
                      <a:pt x="14" y="0"/>
                      <a:pt x="14" y="0"/>
                    </a:cubicBezTo>
                    <a:cubicBezTo>
                      <a:pt x="8" y="0"/>
                      <a:pt x="0" y="5"/>
                      <a:pt x="0" y="14"/>
                    </a:cubicBezTo>
                    <a:cubicBezTo>
                      <a:pt x="0" y="219"/>
                      <a:pt x="0" y="219"/>
                      <a:pt x="0" y="219"/>
                    </a:cubicBezTo>
                    <a:cubicBezTo>
                      <a:pt x="0" y="227"/>
                      <a:pt x="8" y="233"/>
                      <a:pt x="14" y="233"/>
                    </a:cubicBezTo>
                    <a:cubicBezTo>
                      <a:pt x="146" y="233"/>
                      <a:pt x="146" y="233"/>
                      <a:pt x="146" y="233"/>
                    </a:cubicBezTo>
                    <a:cubicBezTo>
                      <a:pt x="147" y="234"/>
                      <a:pt x="148" y="235"/>
                      <a:pt x="149" y="237"/>
                    </a:cubicBezTo>
                    <a:cubicBezTo>
                      <a:pt x="149" y="238"/>
                      <a:pt x="150" y="238"/>
                      <a:pt x="151" y="238"/>
                    </a:cubicBezTo>
                    <a:cubicBezTo>
                      <a:pt x="151" y="238"/>
                      <a:pt x="152" y="238"/>
                      <a:pt x="152" y="238"/>
                    </a:cubicBezTo>
                    <a:cubicBezTo>
                      <a:pt x="153" y="238"/>
                      <a:pt x="154" y="236"/>
                      <a:pt x="153" y="235"/>
                    </a:cubicBezTo>
                    <a:cubicBezTo>
                      <a:pt x="147" y="221"/>
                      <a:pt x="136" y="209"/>
                      <a:pt x="129" y="207"/>
                    </a:cubicBezTo>
                    <a:cubicBezTo>
                      <a:pt x="125" y="205"/>
                      <a:pt x="108" y="191"/>
                      <a:pt x="98" y="182"/>
                    </a:cubicBezTo>
                    <a:cubicBezTo>
                      <a:pt x="93" y="178"/>
                      <a:pt x="90" y="175"/>
                      <a:pt x="88" y="173"/>
                    </a:cubicBezTo>
                    <a:cubicBezTo>
                      <a:pt x="84" y="170"/>
                      <a:pt x="85" y="166"/>
                      <a:pt x="87" y="164"/>
                    </a:cubicBezTo>
                    <a:cubicBezTo>
                      <a:pt x="87" y="163"/>
                      <a:pt x="90" y="160"/>
                      <a:pt x="94" y="163"/>
                    </a:cubicBezTo>
                    <a:cubicBezTo>
                      <a:pt x="95" y="163"/>
                      <a:pt x="96" y="164"/>
                      <a:pt x="98" y="165"/>
                    </a:cubicBezTo>
                    <a:cubicBezTo>
                      <a:pt x="103" y="169"/>
                      <a:pt x="111" y="175"/>
                      <a:pt x="115" y="179"/>
                    </a:cubicBezTo>
                    <a:cubicBezTo>
                      <a:pt x="117" y="181"/>
                      <a:pt x="119" y="180"/>
                      <a:pt x="119" y="180"/>
                    </a:cubicBezTo>
                    <a:cubicBezTo>
                      <a:pt x="122" y="179"/>
                      <a:pt x="123" y="173"/>
                      <a:pt x="123" y="169"/>
                    </a:cubicBezTo>
                    <a:cubicBezTo>
                      <a:pt x="123" y="169"/>
                      <a:pt x="123" y="168"/>
                      <a:pt x="123" y="168"/>
                    </a:cubicBezTo>
                    <a:cubicBezTo>
                      <a:pt x="94" y="107"/>
                      <a:pt x="94" y="107"/>
                      <a:pt x="94" y="107"/>
                    </a:cubicBezTo>
                    <a:cubicBezTo>
                      <a:pt x="92" y="101"/>
                      <a:pt x="93" y="96"/>
                      <a:pt x="97" y="94"/>
                    </a:cubicBezTo>
                    <a:cubicBezTo>
                      <a:pt x="99" y="93"/>
                      <a:pt x="102" y="93"/>
                      <a:pt x="104" y="94"/>
                    </a:cubicBezTo>
                    <a:cubicBezTo>
                      <a:pt x="106" y="95"/>
                      <a:pt x="108" y="97"/>
                      <a:pt x="108" y="99"/>
                    </a:cubicBezTo>
                    <a:cubicBezTo>
                      <a:pt x="108" y="100"/>
                      <a:pt x="108" y="100"/>
                      <a:pt x="108" y="100"/>
                    </a:cubicBezTo>
                    <a:cubicBezTo>
                      <a:pt x="125" y="136"/>
                      <a:pt x="125" y="136"/>
                      <a:pt x="125" y="136"/>
                    </a:cubicBezTo>
                    <a:cubicBezTo>
                      <a:pt x="126" y="137"/>
                      <a:pt x="127" y="137"/>
                      <a:pt x="128" y="137"/>
                    </a:cubicBezTo>
                    <a:cubicBezTo>
                      <a:pt x="129" y="137"/>
                      <a:pt x="130" y="136"/>
                      <a:pt x="130" y="135"/>
                    </a:cubicBezTo>
                    <a:cubicBezTo>
                      <a:pt x="130" y="133"/>
                      <a:pt x="130" y="131"/>
                      <a:pt x="132" y="130"/>
                    </a:cubicBezTo>
                    <a:cubicBezTo>
                      <a:pt x="136" y="127"/>
                      <a:pt x="141" y="127"/>
                      <a:pt x="146" y="128"/>
                    </a:cubicBezTo>
                    <a:cubicBezTo>
                      <a:pt x="147" y="129"/>
                      <a:pt x="148" y="129"/>
                      <a:pt x="149" y="127"/>
                    </a:cubicBezTo>
                    <a:cubicBezTo>
                      <a:pt x="150" y="124"/>
                      <a:pt x="154" y="122"/>
                      <a:pt x="157" y="122"/>
                    </a:cubicBezTo>
                    <a:cubicBezTo>
                      <a:pt x="161" y="122"/>
                      <a:pt x="164" y="122"/>
                      <a:pt x="165" y="124"/>
                    </a:cubicBezTo>
                    <a:cubicBezTo>
                      <a:pt x="166" y="125"/>
                      <a:pt x="166" y="125"/>
                      <a:pt x="167" y="125"/>
                    </a:cubicBezTo>
                    <a:cubicBezTo>
                      <a:pt x="168" y="125"/>
                      <a:pt x="169" y="125"/>
                      <a:pt x="169" y="124"/>
                    </a:cubicBezTo>
                    <a:cubicBezTo>
                      <a:pt x="170" y="122"/>
                      <a:pt x="173" y="120"/>
                      <a:pt x="176" y="120"/>
                    </a:cubicBezTo>
                    <a:cubicBezTo>
                      <a:pt x="178" y="120"/>
                      <a:pt x="183" y="121"/>
                      <a:pt x="186" y="128"/>
                    </a:cubicBezTo>
                    <a:cubicBezTo>
                      <a:pt x="188" y="132"/>
                      <a:pt x="190" y="140"/>
                      <a:pt x="192" y="148"/>
                    </a:cubicBezTo>
                    <a:cubicBezTo>
                      <a:pt x="194" y="156"/>
                      <a:pt x="196" y="164"/>
                      <a:pt x="198" y="167"/>
                    </a:cubicBezTo>
                    <a:cubicBezTo>
                      <a:pt x="199" y="170"/>
                      <a:pt x="199" y="175"/>
                      <a:pt x="198" y="180"/>
                    </a:cubicBezTo>
                    <a:cubicBezTo>
                      <a:pt x="198" y="188"/>
                      <a:pt x="197" y="198"/>
                      <a:pt x="201" y="207"/>
                    </a:cubicBezTo>
                    <a:cubicBezTo>
                      <a:pt x="202" y="208"/>
                      <a:pt x="203" y="208"/>
                      <a:pt x="204" y="208"/>
                    </a:cubicBezTo>
                    <a:cubicBezTo>
                      <a:pt x="205" y="207"/>
                      <a:pt x="206" y="206"/>
                      <a:pt x="205" y="205"/>
                    </a:cubicBezTo>
                    <a:close/>
                    <a:moveTo>
                      <a:pt x="151" y="119"/>
                    </a:moveTo>
                    <a:cubicBezTo>
                      <a:pt x="149" y="120"/>
                      <a:pt x="147" y="122"/>
                      <a:pt x="145" y="124"/>
                    </a:cubicBezTo>
                    <a:cubicBezTo>
                      <a:pt x="140" y="122"/>
                      <a:pt x="134" y="123"/>
                      <a:pt x="130" y="126"/>
                    </a:cubicBezTo>
                    <a:cubicBezTo>
                      <a:pt x="129" y="127"/>
                      <a:pt x="128" y="127"/>
                      <a:pt x="127" y="128"/>
                    </a:cubicBezTo>
                    <a:cubicBezTo>
                      <a:pt x="113" y="98"/>
                      <a:pt x="113" y="98"/>
                      <a:pt x="113" y="98"/>
                    </a:cubicBezTo>
                    <a:cubicBezTo>
                      <a:pt x="112" y="94"/>
                      <a:pt x="109" y="91"/>
                      <a:pt x="106" y="89"/>
                    </a:cubicBezTo>
                    <a:cubicBezTo>
                      <a:pt x="102" y="88"/>
                      <a:pt x="99" y="88"/>
                      <a:pt x="95" y="89"/>
                    </a:cubicBezTo>
                    <a:cubicBezTo>
                      <a:pt x="89" y="92"/>
                      <a:pt x="86" y="101"/>
                      <a:pt x="90" y="109"/>
                    </a:cubicBezTo>
                    <a:cubicBezTo>
                      <a:pt x="119" y="169"/>
                      <a:pt x="119" y="169"/>
                      <a:pt x="119" y="169"/>
                    </a:cubicBezTo>
                    <a:cubicBezTo>
                      <a:pt x="119" y="172"/>
                      <a:pt x="118" y="174"/>
                      <a:pt x="118" y="175"/>
                    </a:cubicBezTo>
                    <a:cubicBezTo>
                      <a:pt x="113" y="171"/>
                      <a:pt x="106" y="166"/>
                      <a:pt x="100" y="162"/>
                    </a:cubicBezTo>
                    <a:cubicBezTo>
                      <a:pt x="99" y="161"/>
                      <a:pt x="98" y="160"/>
                      <a:pt x="97" y="159"/>
                    </a:cubicBezTo>
                    <a:cubicBezTo>
                      <a:pt x="92" y="156"/>
                      <a:pt x="87" y="157"/>
                      <a:pt x="83" y="161"/>
                    </a:cubicBezTo>
                    <a:cubicBezTo>
                      <a:pt x="80" y="166"/>
                      <a:pt x="79" y="173"/>
                      <a:pt x="85" y="177"/>
                    </a:cubicBezTo>
                    <a:cubicBezTo>
                      <a:pt x="87" y="178"/>
                      <a:pt x="91" y="182"/>
                      <a:pt x="95" y="186"/>
                    </a:cubicBezTo>
                    <a:cubicBezTo>
                      <a:pt x="96" y="186"/>
                      <a:pt x="97" y="187"/>
                      <a:pt x="98" y="188"/>
                    </a:cubicBezTo>
                    <a:cubicBezTo>
                      <a:pt x="21" y="188"/>
                      <a:pt x="21" y="188"/>
                      <a:pt x="21" y="188"/>
                    </a:cubicBezTo>
                    <a:cubicBezTo>
                      <a:pt x="21" y="22"/>
                      <a:pt x="21" y="22"/>
                      <a:pt x="21" y="22"/>
                    </a:cubicBezTo>
                    <a:cubicBezTo>
                      <a:pt x="151" y="22"/>
                      <a:pt x="151" y="22"/>
                      <a:pt x="151" y="22"/>
                    </a:cubicBezTo>
                    <a:lnTo>
                      <a:pt x="151" y="119"/>
                    </a:lnTo>
                    <a:close/>
                    <a:moveTo>
                      <a:pt x="167" y="119"/>
                    </a:moveTo>
                    <a:cubicBezTo>
                      <a:pt x="167" y="119"/>
                      <a:pt x="167" y="119"/>
                      <a:pt x="167" y="119"/>
                    </a:cubicBezTo>
                    <a:cubicBezTo>
                      <a:pt x="164" y="118"/>
                      <a:pt x="161" y="117"/>
                      <a:pt x="157" y="117"/>
                    </a:cubicBezTo>
                    <a:cubicBezTo>
                      <a:pt x="156" y="117"/>
                      <a:pt x="156" y="117"/>
                      <a:pt x="155" y="118"/>
                    </a:cubicBezTo>
                    <a:cubicBezTo>
                      <a:pt x="155" y="20"/>
                      <a:pt x="155" y="20"/>
                      <a:pt x="155" y="20"/>
                    </a:cubicBezTo>
                    <a:cubicBezTo>
                      <a:pt x="155" y="19"/>
                      <a:pt x="154" y="18"/>
                      <a:pt x="153" y="18"/>
                    </a:cubicBezTo>
                    <a:cubicBezTo>
                      <a:pt x="19" y="18"/>
                      <a:pt x="19" y="18"/>
                      <a:pt x="19" y="18"/>
                    </a:cubicBezTo>
                    <a:cubicBezTo>
                      <a:pt x="18" y="18"/>
                      <a:pt x="17" y="19"/>
                      <a:pt x="17" y="20"/>
                    </a:cubicBezTo>
                    <a:cubicBezTo>
                      <a:pt x="17" y="190"/>
                      <a:pt x="17" y="190"/>
                      <a:pt x="17" y="190"/>
                    </a:cubicBezTo>
                    <a:cubicBezTo>
                      <a:pt x="17" y="191"/>
                      <a:pt x="18" y="192"/>
                      <a:pt x="19" y="192"/>
                    </a:cubicBezTo>
                    <a:cubicBezTo>
                      <a:pt x="103" y="192"/>
                      <a:pt x="103" y="192"/>
                      <a:pt x="103" y="192"/>
                    </a:cubicBezTo>
                    <a:cubicBezTo>
                      <a:pt x="115" y="202"/>
                      <a:pt x="124" y="210"/>
                      <a:pt x="127" y="211"/>
                    </a:cubicBezTo>
                    <a:cubicBezTo>
                      <a:pt x="131" y="212"/>
                      <a:pt x="138" y="219"/>
                      <a:pt x="144" y="228"/>
                    </a:cubicBezTo>
                    <a:cubicBezTo>
                      <a:pt x="14" y="228"/>
                      <a:pt x="14" y="228"/>
                      <a:pt x="14" y="228"/>
                    </a:cubicBezTo>
                    <a:cubicBezTo>
                      <a:pt x="10" y="228"/>
                      <a:pt x="5" y="224"/>
                      <a:pt x="5" y="219"/>
                    </a:cubicBezTo>
                    <a:cubicBezTo>
                      <a:pt x="5" y="14"/>
                      <a:pt x="5" y="14"/>
                      <a:pt x="5" y="14"/>
                    </a:cubicBezTo>
                    <a:cubicBezTo>
                      <a:pt x="5" y="8"/>
                      <a:pt x="10" y="5"/>
                      <a:pt x="14" y="5"/>
                    </a:cubicBezTo>
                    <a:cubicBezTo>
                      <a:pt x="158" y="5"/>
                      <a:pt x="158" y="5"/>
                      <a:pt x="158" y="5"/>
                    </a:cubicBezTo>
                    <a:cubicBezTo>
                      <a:pt x="162" y="5"/>
                      <a:pt x="167" y="8"/>
                      <a:pt x="167" y="14"/>
                    </a:cubicBezTo>
                    <a:lnTo>
                      <a:pt x="167" y="119"/>
                    </a:lnTo>
                    <a:close/>
                  </a:path>
                </a:pathLst>
              </a:custGeom>
              <a:noFill/>
              <a:ln w="9525">
                <a:solidFill>
                  <a:sysClr val="window" lastClr="FFFFFF"/>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marL="0" marR="0" lvl="0" indent="0" defTabSz="18288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46C2"/>
                  </a:solidFill>
                  <a:effectLst/>
                  <a:uLnTx/>
                  <a:uFillTx/>
                  <a:latin typeface="Century Gothic" panose="020B0502020202020204" pitchFamily="34" charset="0"/>
                </a:endParaRPr>
              </a:p>
            </p:txBody>
          </p:sp>
        </p:grpSp>
        <p:sp>
          <p:nvSpPr>
            <p:cNvPr id="115" name="Seta: para Baixo 34">
              <a:extLst>
                <a:ext uri="{FF2B5EF4-FFF2-40B4-BE49-F238E27FC236}">
                  <a16:creationId xmlns:a16="http://schemas.microsoft.com/office/drawing/2014/main" id="{7854862A-4E20-4019-A8AF-3D39463380F1}"/>
                </a:ext>
              </a:extLst>
            </p:cNvPr>
            <p:cNvSpPr/>
            <p:nvPr/>
          </p:nvSpPr>
          <p:spPr>
            <a:xfrm>
              <a:off x="2687176" y="2831713"/>
              <a:ext cx="645046" cy="377219"/>
            </a:xfrm>
            <a:prstGeom prst="downArrow">
              <a:avLst/>
            </a:prstGeom>
            <a:solidFill>
              <a:srgbClr val="44546A">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white"/>
                </a:solidFill>
                <a:effectLst/>
                <a:uLnTx/>
                <a:uFillTx/>
                <a:latin typeface="Century Gothic" panose="020B0502020202020204" pitchFamily="34" charset="0"/>
              </a:endParaRPr>
            </a:p>
          </p:txBody>
        </p:sp>
        <p:sp>
          <p:nvSpPr>
            <p:cNvPr id="116" name="Seta: para Baixo 35">
              <a:extLst>
                <a:ext uri="{FF2B5EF4-FFF2-40B4-BE49-F238E27FC236}">
                  <a16:creationId xmlns:a16="http://schemas.microsoft.com/office/drawing/2014/main" id="{853CA8F3-8A63-4809-B7F6-75F3AC4D14A2}"/>
                </a:ext>
              </a:extLst>
            </p:cNvPr>
            <p:cNvSpPr/>
            <p:nvPr/>
          </p:nvSpPr>
          <p:spPr>
            <a:xfrm>
              <a:off x="10254448" y="2831713"/>
              <a:ext cx="645046" cy="377219"/>
            </a:xfrm>
            <a:prstGeom prst="downArrow">
              <a:avLst/>
            </a:prstGeom>
            <a:solidFill>
              <a:srgbClr val="44546A">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white"/>
                </a:solidFill>
                <a:effectLst/>
                <a:uLnTx/>
                <a:uFillTx/>
                <a:latin typeface="Century Gothic" panose="020B0502020202020204" pitchFamily="34" charset="0"/>
              </a:endParaRPr>
            </a:p>
          </p:txBody>
        </p:sp>
        <p:sp>
          <p:nvSpPr>
            <p:cNvPr id="117" name="Seta: para Baixo 36">
              <a:extLst>
                <a:ext uri="{FF2B5EF4-FFF2-40B4-BE49-F238E27FC236}">
                  <a16:creationId xmlns:a16="http://schemas.microsoft.com/office/drawing/2014/main" id="{D4014917-ECCE-4995-8283-21A42505CB66}"/>
                </a:ext>
              </a:extLst>
            </p:cNvPr>
            <p:cNvSpPr/>
            <p:nvPr/>
          </p:nvSpPr>
          <p:spPr>
            <a:xfrm flipV="1">
              <a:off x="2687176" y="3439161"/>
              <a:ext cx="645046" cy="377219"/>
            </a:xfrm>
            <a:prstGeom prst="downArrow">
              <a:avLst/>
            </a:prstGeom>
            <a:solidFill>
              <a:srgbClr val="44546A">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white"/>
                </a:solidFill>
                <a:effectLst/>
                <a:uLnTx/>
                <a:uFillTx/>
                <a:latin typeface="Century Gothic" panose="020B0502020202020204" pitchFamily="34" charset="0"/>
              </a:endParaRPr>
            </a:p>
          </p:txBody>
        </p:sp>
        <p:sp>
          <p:nvSpPr>
            <p:cNvPr id="118" name="Seta: para Baixo 37">
              <a:extLst>
                <a:ext uri="{FF2B5EF4-FFF2-40B4-BE49-F238E27FC236}">
                  <a16:creationId xmlns:a16="http://schemas.microsoft.com/office/drawing/2014/main" id="{F8165B1C-5CE1-4E00-BF03-B09D185B063F}"/>
                </a:ext>
              </a:extLst>
            </p:cNvPr>
            <p:cNvSpPr/>
            <p:nvPr/>
          </p:nvSpPr>
          <p:spPr>
            <a:xfrm flipV="1">
              <a:off x="10254448" y="3439161"/>
              <a:ext cx="645046" cy="377219"/>
            </a:xfrm>
            <a:prstGeom prst="downArrow">
              <a:avLst/>
            </a:prstGeom>
            <a:solidFill>
              <a:srgbClr val="44546A">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0" normalizeH="0" baseline="0" noProof="0">
                <a:ln>
                  <a:noFill/>
                </a:ln>
                <a:solidFill>
                  <a:prstClr val="white"/>
                </a:solidFill>
                <a:effectLst/>
                <a:uLnTx/>
                <a:uFillTx/>
                <a:latin typeface="Century Gothic" panose="020B0502020202020204" pitchFamily="34" charset="0"/>
              </a:endParaRPr>
            </a:p>
          </p:txBody>
        </p:sp>
        <p:grpSp>
          <p:nvGrpSpPr>
            <p:cNvPr id="119" name="Agrupar 1">
              <a:extLst>
                <a:ext uri="{FF2B5EF4-FFF2-40B4-BE49-F238E27FC236}">
                  <a16:creationId xmlns:a16="http://schemas.microsoft.com/office/drawing/2014/main" id="{31280875-AB11-4ACD-8439-C9CB91E3264F}"/>
                </a:ext>
              </a:extLst>
            </p:cNvPr>
            <p:cNvGrpSpPr/>
            <p:nvPr/>
          </p:nvGrpSpPr>
          <p:grpSpPr>
            <a:xfrm>
              <a:off x="2572687" y="5486458"/>
              <a:ext cx="472786" cy="472786"/>
              <a:chOff x="290492" y="5936548"/>
              <a:chExt cx="533004" cy="540001"/>
            </a:xfrm>
            <a:noFill/>
          </p:grpSpPr>
          <p:sp>
            <p:nvSpPr>
              <p:cNvPr id="120" name="Elipse 33">
                <a:extLst>
                  <a:ext uri="{FF2B5EF4-FFF2-40B4-BE49-F238E27FC236}">
                    <a16:creationId xmlns:a16="http://schemas.microsoft.com/office/drawing/2014/main" id="{80C67ECF-8AC4-4E27-82C3-2D87C41F4030}"/>
                  </a:ext>
                </a:extLst>
              </p:cNvPr>
              <p:cNvSpPr/>
              <p:nvPr/>
            </p:nvSpPr>
            <p:spPr>
              <a:xfrm>
                <a:off x="290492" y="5936548"/>
                <a:ext cx="533004" cy="540001"/>
              </a:xfrm>
              <a:prstGeom prst="ellipse">
                <a:avLst/>
              </a:prstGeom>
              <a:grpFill/>
              <a:ln w="28575" cap="flat" cmpd="sng" algn="ctr">
                <a:solidFill>
                  <a:sysClr val="window" lastClr="FFFFFF"/>
                </a:solidFill>
                <a:prstDash val="solid"/>
                <a:miter lim="800000"/>
              </a:ln>
              <a:effectLst/>
            </p:spPr>
            <p:txBody>
              <a:bodyPr rtlCol="0" anchor="ctr"/>
              <a:lstStyle/>
              <a:p>
                <a:pPr marL="0" marR="0" lvl="0" indent="0" defTabSz="1828800" eaLnBrk="1" fontAlgn="auto" latinLnBrk="0" hangingPunct="1">
                  <a:lnSpc>
                    <a:spcPct val="100000"/>
                  </a:lnSpc>
                  <a:spcBef>
                    <a:spcPts val="0"/>
                  </a:spcBef>
                  <a:spcAft>
                    <a:spcPts val="0"/>
                  </a:spcAft>
                  <a:buClrTx/>
                  <a:buSzTx/>
                  <a:buFontTx/>
                  <a:buNone/>
                  <a:tabLst/>
                  <a:defRPr/>
                </a:pPr>
                <a:endParaRPr kumimoji="0" lang="pt-BR" sz="2800" b="0" i="0" u="none" strike="noStrike" kern="0" cap="none" spc="0" normalizeH="0" baseline="0" noProof="0">
                  <a:ln>
                    <a:noFill/>
                  </a:ln>
                  <a:solidFill>
                    <a:prstClr val="white"/>
                  </a:solidFill>
                  <a:effectLst/>
                  <a:uLnTx/>
                  <a:uFillTx/>
                  <a:latin typeface="Century Gothic" panose="020B0502020202020204" pitchFamily="34" charset="0"/>
                </a:endParaRPr>
              </a:p>
            </p:txBody>
          </p:sp>
          <p:sp>
            <p:nvSpPr>
              <p:cNvPr id="122" name="Freeform 121">
                <a:extLst>
                  <a:ext uri="{FF2B5EF4-FFF2-40B4-BE49-F238E27FC236}">
                    <a16:creationId xmlns:a16="http://schemas.microsoft.com/office/drawing/2014/main" id="{0902E113-CB93-423E-BAD3-3F08DE938A96}"/>
                  </a:ext>
                </a:extLst>
              </p:cNvPr>
              <p:cNvSpPr>
                <a:spLocks noEditPoints="1"/>
              </p:cNvSpPr>
              <p:nvPr/>
            </p:nvSpPr>
            <p:spPr bwMode="auto">
              <a:xfrm>
                <a:off x="359784" y="6042599"/>
                <a:ext cx="409170" cy="333233"/>
              </a:xfrm>
              <a:custGeom>
                <a:avLst/>
                <a:gdLst>
                  <a:gd name="T0" fmla="*/ 333 w 703"/>
                  <a:gd name="T1" fmla="*/ 406 h 572"/>
                  <a:gd name="T2" fmla="*/ 198 w 703"/>
                  <a:gd name="T3" fmla="*/ 553 h 572"/>
                  <a:gd name="T4" fmla="*/ 157 w 703"/>
                  <a:gd name="T5" fmla="*/ 568 h 572"/>
                  <a:gd name="T6" fmla="*/ 79 w 703"/>
                  <a:gd name="T7" fmla="*/ 460 h 572"/>
                  <a:gd name="T8" fmla="*/ 207 w 703"/>
                  <a:gd name="T9" fmla="*/ 350 h 572"/>
                  <a:gd name="T10" fmla="*/ 112 w 703"/>
                  <a:gd name="T11" fmla="*/ 218 h 572"/>
                  <a:gd name="T12" fmla="*/ 17 w 703"/>
                  <a:gd name="T13" fmla="*/ 75 h 572"/>
                  <a:gd name="T14" fmla="*/ 82 w 703"/>
                  <a:gd name="T15" fmla="*/ 129 h 572"/>
                  <a:gd name="T16" fmla="*/ 76 w 703"/>
                  <a:gd name="T17" fmla="*/ 24 h 572"/>
                  <a:gd name="T18" fmla="*/ 112 w 703"/>
                  <a:gd name="T19" fmla="*/ 8 h 572"/>
                  <a:gd name="T20" fmla="*/ 317 w 703"/>
                  <a:gd name="T21" fmla="*/ 245 h 572"/>
                  <a:gd name="T22" fmla="*/ 381 w 703"/>
                  <a:gd name="T23" fmla="*/ 208 h 572"/>
                  <a:gd name="T24" fmla="*/ 400 w 703"/>
                  <a:gd name="T25" fmla="*/ 75 h 572"/>
                  <a:gd name="T26" fmla="*/ 300 w 703"/>
                  <a:gd name="T27" fmla="*/ 32 h 572"/>
                  <a:gd name="T28" fmla="*/ 563 w 703"/>
                  <a:gd name="T29" fmla="*/ 80 h 572"/>
                  <a:gd name="T30" fmla="*/ 609 w 703"/>
                  <a:gd name="T31" fmla="*/ 172 h 572"/>
                  <a:gd name="T32" fmla="*/ 695 w 703"/>
                  <a:gd name="T33" fmla="*/ 219 h 572"/>
                  <a:gd name="T34" fmla="*/ 611 w 703"/>
                  <a:gd name="T35" fmla="*/ 324 h 572"/>
                  <a:gd name="T36" fmla="*/ 557 w 703"/>
                  <a:gd name="T37" fmla="*/ 265 h 572"/>
                  <a:gd name="T38" fmla="*/ 439 w 703"/>
                  <a:gd name="T39" fmla="*/ 265 h 572"/>
                  <a:gd name="T40" fmla="*/ 402 w 703"/>
                  <a:gd name="T41" fmla="*/ 330 h 572"/>
                  <a:gd name="T42" fmla="*/ 555 w 703"/>
                  <a:gd name="T43" fmla="*/ 556 h 572"/>
                  <a:gd name="T44" fmla="*/ 338 w 703"/>
                  <a:gd name="T45" fmla="*/ 392 h 572"/>
                  <a:gd name="T46" fmla="*/ 545 w 703"/>
                  <a:gd name="T47" fmla="*/ 546 h 572"/>
                  <a:gd name="T48" fmla="*/ 387 w 703"/>
                  <a:gd name="T49" fmla="*/ 336 h 572"/>
                  <a:gd name="T50" fmla="*/ 425 w 703"/>
                  <a:gd name="T51" fmla="*/ 276 h 572"/>
                  <a:gd name="T52" fmla="*/ 423 w 703"/>
                  <a:gd name="T53" fmla="*/ 265 h 572"/>
                  <a:gd name="T54" fmla="*/ 560 w 703"/>
                  <a:gd name="T55" fmla="*/ 217 h 572"/>
                  <a:gd name="T56" fmla="*/ 606 w 703"/>
                  <a:gd name="T57" fmla="*/ 308 h 572"/>
                  <a:gd name="T58" fmla="*/ 685 w 703"/>
                  <a:gd name="T59" fmla="*/ 229 h 572"/>
                  <a:gd name="T60" fmla="*/ 644 w 703"/>
                  <a:gd name="T61" fmla="*/ 193 h 572"/>
                  <a:gd name="T62" fmla="*/ 594 w 703"/>
                  <a:gd name="T63" fmla="*/ 142 h 572"/>
                  <a:gd name="T64" fmla="*/ 314 w 703"/>
                  <a:gd name="T65" fmla="*/ 28 h 572"/>
                  <a:gd name="T66" fmla="*/ 324 w 703"/>
                  <a:gd name="T67" fmla="*/ 29 h 572"/>
                  <a:gd name="T68" fmla="*/ 414 w 703"/>
                  <a:gd name="T69" fmla="*/ 195 h 572"/>
                  <a:gd name="T70" fmla="*/ 377 w 703"/>
                  <a:gd name="T71" fmla="*/ 222 h 572"/>
                  <a:gd name="T72" fmla="*/ 359 w 703"/>
                  <a:gd name="T73" fmla="*/ 230 h 572"/>
                  <a:gd name="T74" fmla="*/ 200 w 703"/>
                  <a:gd name="T75" fmla="*/ 148 h 572"/>
                  <a:gd name="T76" fmla="*/ 112 w 703"/>
                  <a:gd name="T77" fmla="*/ 22 h 572"/>
                  <a:gd name="T78" fmla="*/ 131 w 703"/>
                  <a:gd name="T79" fmla="*/ 132 h 572"/>
                  <a:gd name="T80" fmla="*/ 22 w 703"/>
                  <a:gd name="T81" fmla="*/ 95 h 572"/>
                  <a:gd name="T82" fmla="*/ 140 w 703"/>
                  <a:gd name="T83" fmla="*/ 199 h 572"/>
                  <a:gd name="T84" fmla="*/ 255 w 703"/>
                  <a:gd name="T85" fmla="*/ 318 h 572"/>
                  <a:gd name="T86" fmla="*/ 98 w 703"/>
                  <a:gd name="T87" fmla="*/ 464 h 572"/>
                  <a:gd name="T88" fmla="*/ 142 w 703"/>
                  <a:gd name="T89" fmla="*/ 533 h 572"/>
                  <a:gd name="T90" fmla="*/ 178 w 703"/>
                  <a:gd name="T91" fmla="*/ 557 h 572"/>
                  <a:gd name="T92" fmla="*/ 299 w 703"/>
                  <a:gd name="T93" fmla="*/ 417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3" h="572">
                    <a:moveTo>
                      <a:pt x="518" y="572"/>
                    </a:moveTo>
                    <a:cubicBezTo>
                      <a:pt x="505" y="572"/>
                      <a:pt x="494" y="568"/>
                      <a:pt x="486" y="559"/>
                    </a:cubicBezTo>
                    <a:cubicBezTo>
                      <a:pt x="333" y="406"/>
                      <a:pt x="333" y="406"/>
                      <a:pt x="333" y="406"/>
                    </a:cubicBezTo>
                    <a:cubicBezTo>
                      <a:pt x="324" y="414"/>
                      <a:pt x="316" y="421"/>
                      <a:pt x="308" y="428"/>
                    </a:cubicBezTo>
                    <a:cubicBezTo>
                      <a:pt x="296" y="438"/>
                      <a:pt x="285" y="448"/>
                      <a:pt x="272" y="461"/>
                    </a:cubicBezTo>
                    <a:cubicBezTo>
                      <a:pt x="252" y="481"/>
                      <a:pt x="216" y="530"/>
                      <a:pt x="198" y="553"/>
                    </a:cubicBezTo>
                    <a:cubicBezTo>
                      <a:pt x="190" y="565"/>
                      <a:pt x="188" y="567"/>
                      <a:pt x="187" y="568"/>
                    </a:cubicBezTo>
                    <a:cubicBezTo>
                      <a:pt x="184" y="571"/>
                      <a:pt x="177" y="572"/>
                      <a:pt x="172" y="572"/>
                    </a:cubicBezTo>
                    <a:cubicBezTo>
                      <a:pt x="167" y="572"/>
                      <a:pt x="160" y="571"/>
                      <a:pt x="157" y="568"/>
                    </a:cubicBezTo>
                    <a:cubicBezTo>
                      <a:pt x="155" y="566"/>
                      <a:pt x="145" y="556"/>
                      <a:pt x="132" y="543"/>
                    </a:cubicBezTo>
                    <a:cubicBezTo>
                      <a:pt x="132" y="543"/>
                      <a:pt x="83" y="494"/>
                      <a:pt x="79" y="490"/>
                    </a:cubicBezTo>
                    <a:cubicBezTo>
                      <a:pt x="74" y="484"/>
                      <a:pt x="73" y="466"/>
                      <a:pt x="79" y="460"/>
                    </a:cubicBezTo>
                    <a:cubicBezTo>
                      <a:pt x="80" y="459"/>
                      <a:pt x="82" y="457"/>
                      <a:pt x="90" y="452"/>
                    </a:cubicBezTo>
                    <a:cubicBezTo>
                      <a:pt x="108" y="441"/>
                      <a:pt x="144" y="418"/>
                      <a:pt x="163" y="398"/>
                    </a:cubicBezTo>
                    <a:cubicBezTo>
                      <a:pt x="176" y="385"/>
                      <a:pt x="191" y="368"/>
                      <a:pt x="207" y="350"/>
                    </a:cubicBezTo>
                    <a:cubicBezTo>
                      <a:pt x="218" y="338"/>
                      <a:pt x="229" y="325"/>
                      <a:pt x="240" y="314"/>
                    </a:cubicBezTo>
                    <a:cubicBezTo>
                      <a:pt x="140" y="214"/>
                      <a:pt x="140" y="214"/>
                      <a:pt x="140" y="214"/>
                    </a:cubicBezTo>
                    <a:cubicBezTo>
                      <a:pt x="131" y="216"/>
                      <a:pt x="121" y="218"/>
                      <a:pt x="112" y="218"/>
                    </a:cubicBezTo>
                    <a:cubicBezTo>
                      <a:pt x="84" y="218"/>
                      <a:pt x="57" y="207"/>
                      <a:pt x="37" y="187"/>
                    </a:cubicBezTo>
                    <a:cubicBezTo>
                      <a:pt x="9" y="159"/>
                      <a:pt x="0" y="118"/>
                      <a:pt x="12" y="80"/>
                    </a:cubicBezTo>
                    <a:cubicBezTo>
                      <a:pt x="13" y="77"/>
                      <a:pt x="15" y="76"/>
                      <a:pt x="17" y="75"/>
                    </a:cubicBezTo>
                    <a:cubicBezTo>
                      <a:pt x="19" y="74"/>
                      <a:pt x="22" y="75"/>
                      <a:pt x="24" y="77"/>
                    </a:cubicBezTo>
                    <a:cubicBezTo>
                      <a:pt x="75" y="128"/>
                      <a:pt x="75" y="128"/>
                      <a:pt x="75" y="128"/>
                    </a:cubicBezTo>
                    <a:cubicBezTo>
                      <a:pt x="76" y="129"/>
                      <a:pt x="78" y="129"/>
                      <a:pt x="82" y="129"/>
                    </a:cubicBezTo>
                    <a:cubicBezTo>
                      <a:pt x="96" y="129"/>
                      <a:pt x="117" y="125"/>
                      <a:pt x="121" y="122"/>
                    </a:cubicBezTo>
                    <a:cubicBezTo>
                      <a:pt x="125" y="115"/>
                      <a:pt x="129" y="83"/>
                      <a:pt x="127" y="76"/>
                    </a:cubicBezTo>
                    <a:cubicBezTo>
                      <a:pt x="76" y="24"/>
                      <a:pt x="76" y="24"/>
                      <a:pt x="76" y="24"/>
                    </a:cubicBezTo>
                    <a:cubicBezTo>
                      <a:pt x="74" y="23"/>
                      <a:pt x="74" y="20"/>
                      <a:pt x="74" y="18"/>
                    </a:cubicBezTo>
                    <a:cubicBezTo>
                      <a:pt x="75" y="15"/>
                      <a:pt x="77" y="14"/>
                      <a:pt x="79" y="13"/>
                    </a:cubicBezTo>
                    <a:cubicBezTo>
                      <a:pt x="89" y="9"/>
                      <a:pt x="101" y="8"/>
                      <a:pt x="112" y="8"/>
                    </a:cubicBezTo>
                    <a:cubicBezTo>
                      <a:pt x="140" y="8"/>
                      <a:pt x="166" y="18"/>
                      <a:pt x="186" y="38"/>
                    </a:cubicBezTo>
                    <a:cubicBezTo>
                      <a:pt x="213" y="65"/>
                      <a:pt x="223" y="104"/>
                      <a:pt x="213" y="141"/>
                    </a:cubicBezTo>
                    <a:cubicBezTo>
                      <a:pt x="317" y="245"/>
                      <a:pt x="317" y="245"/>
                      <a:pt x="317" y="245"/>
                    </a:cubicBezTo>
                    <a:cubicBezTo>
                      <a:pt x="330" y="235"/>
                      <a:pt x="342" y="226"/>
                      <a:pt x="351" y="219"/>
                    </a:cubicBezTo>
                    <a:cubicBezTo>
                      <a:pt x="356" y="215"/>
                      <a:pt x="360" y="212"/>
                      <a:pt x="362" y="211"/>
                    </a:cubicBezTo>
                    <a:cubicBezTo>
                      <a:pt x="368" y="206"/>
                      <a:pt x="375" y="205"/>
                      <a:pt x="381" y="208"/>
                    </a:cubicBezTo>
                    <a:cubicBezTo>
                      <a:pt x="387" y="203"/>
                      <a:pt x="387" y="203"/>
                      <a:pt x="387" y="203"/>
                    </a:cubicBezTo>
                    <a:cubicBezTo>
                      <a:pt x="404" y="185"/>
                      <a:pt x="404" y="185"/>
                      <a:pt x="404" y="185"/>
                    </a:cubicBezTo>
                    <a:cubicBezTo>
                      <a:pt x="424" y="165"/>
                      <a:pt x="450" y="125"/>
                      <a:pt x="400" y="75"/>
                    </a:cubicBezTo>
                    <a:cubicBezTo>
                      <a:pt x="369" y="45"/>
                      <a:pt x="332" y="43"/>
                      <a:pt x="324" y="43"/>
                    </a:cubicBezTo>
                    <a:cubicBezTo>
                      <a:pt x="321" y="43"/>
                      <a:pt x="319" y="43"/>
                      <a:pt x="318" y="43"/>
                    </a:cubicBezTo>
                    <a:cubicBezTo>
                      <a:pt x="310" y="45"/>
                      <a:pt x="302" y="40"/>
                      <a:pt x="300" y="32"/>
                    </a:cubicBezTo>
                    <a:cubicBezTo>
                      <a:pt x="299" y="25"/>
                      <a:pt x="301" y="19"/>
                      <a:pt x="307" y="16"/>
                    </a:cubicBezTo>
                    <a:cubicBezTo>
                      <a:pt x="325" y="6"/>
                      <a:pt x="354" y="0"/>
                      <a:pt x="383" y="0"/>
                    </a:cubicBezTo>
                    <a:cubicBezTo>
                      <a:pt x="429" y="0"/>
                      <a:pt x="497" y="14"/>
                      <a:pt x="563" y="80"/>
                    </a:cubicBezTo>
                    <a:cubicBezTo>
                      <a:pt x="593" y="110"/>
                      <a:pt x="606" y="127"/>
                      <a:pt x="608" y="140"/>
                    </a:cubicBezTo>
                    <a:cubicBezTo>
                      <a:pt x="609" y="146"/>
                      <a:pt x="608" y="152"/>
                      <a:pt x="608" y="157"/>
                    </a:cubicBezTo>
                    <a:cubicBezTo>
                      <a:pt x="607" y="164"/>
                      <a:pt x="607" y="169"/>
                      <a:pt x="609" y="172"/>
                    </a:cubicBezTo>
                    <a:cubicBezTo>
                      <a:pt x="617" y="179"/>
                      <a:pt x="627" y="181"/>
                      <a:pt x="642" y="179"/>
                    </a:cubicBezTo>
                    <a:cubicBezTo>
                      <a:pt x="649" y="178"/>
                      <a:pt x="657" y="181"/>
                      <a:pt x="662" y="186"/>
                    </a:cubicBezTo>
                    <a:cubicBezTo>
                      <a:pt x="695" y="219"/>
                      <a:pt x="695" y="219"/>
                      <a:pt x="695" y="219"/>
                    </a:cubicBezTo>
                    <a:cubicBezTo>
                      <a:pt x="703" y="227"/>
                      <a:pt x="703" y="240"/>
                      <a:pt x="695" y="249"/>
                    </a:cubicBezTo>
                    <a:cubicBezTo>
                      <a:pt x="626" y="318"/>
                      <a:pt x="626" y="318"/>
                      <a:pt x="626" y="318"/>
                    </a:cubicBezTo>
                    <a:cubicBezTo>
                      <a:pt x="622" y="322"/>
                      <a:pt x="616" y="324"/>
                      <a:pt x="611" y="324"/>
                    </a:cubicBezTo>
                    <a:cubicBezTo>
                      <a:pt x="605" y="324"/>
                      <a:pt x="600" y="322"/>
                      <a:pt x="596" y="318"/>
                    </a:cubicBezTo>
                    <a:cubicBezTo>
                      <a:pt x="563" y="285"/>
                      <a:pt x="563" y="285"/>
                      <a:pt x="563" y="285"/>
                    </a:cubicBezTo>
                    <a:cubicBezTo>
                      <a:pt x="558" y="280"/>
                      <a:pt x="556" y="273"/>
                      <a:pt x="557" y="265"/>
                    </a:cubicBezTo>
                    <a:cubicBezTo>
                      <a:pt x="561" y="247"/>
                      <a:pt x="558" y="235"/>
                      <a:pt x="550" y="227"/>
                    </a:cubicBezTo>
                    <a:cubicBezTo>
                      <a:pt x="537" y="214"/>
                      <a:pt x="528" y="210"/>
                      <a:pt x="512" y="212"/>
                    </a:cubicBezTo>
                    <a:cubicBezTo>
                      <a:pt x="498" y="214"/>
                      <a:pt x="471" y="234"/>
                      <a:pt x="439" y="265"/>
                    </a:cubicBezTo>
                    <a:cubicBezTo>
                      <a:pt x="442" y="272"/>
                      <a:pt x="442" y="279"/>
                      <a:pt x="436" y="285"/>
                    </a:cubicBezTo>
                    <a:cubicBezTo>
                      <a:pt x="435" y="287"/>
                      <a:pt x="432" y="291"/>
                      <a:pt x="428" y="296"/>
                    </a:cubicBezTo>
                    <a:cubicBezTo>
                      <a:pt x="421" y="305"/>
                      <a:pt x="412" y="317"/>
                      <a:pt x="402" y="330"/>
                    </a:cubicBezTo>
                    <a:cubicBezTo>
                      <a:pt x="559" y="487"/>
                      <a:pt x="559" y="487"/>
                      <a:pt x="559" y="487"/>
                    </a:cubicBezTo>
                    <a:cubicBezTo>
                      <a:pt x="567" y="496"/>
                      <a:pt x="572" y="508"/>
                      <a:pt x="571" y="521"/>
                    </a:cubicBezTo>
                    <a:cubicBezTo>
                      <a:pt x="570" y="534"/>
                      <a:pt x="565" y="546"/>
                      <a:pt x="555" y="556"/>
                    </a:cubicBezTo>
                    <a:cubicBezTo>
                      <a:pt x="545" y="566"/>
                      <a:pt x="531" y="572"/>
                      <a:pt x="518" y="572"/>
                    </a:cubicBezTo>
                    <a:close/>
                    <a:moveTo>
                      <a:pt x="333" y="390"/>
                    </a:moveTo>
                    <a:cubicBezTo>
                      <a:pt x="335" y="390"/>
                      <a:pt x="337" y="390"/>
                      <a:pt x="338" y="392"/>
                    </a:cubicBezTo>
                    <a:cubicBezTo>
                      <a:pt x="496" y="550"/>
                      <a:pt x="496" y="550"/>
                      <a:pt x="496" y="550"/>
                    </a:cubicBezTo>
                    <a:cubicBezTo>
                      <a:pt x="502" y="555"/>
                      <a:pt x="509" y="558"/>
                      <a:pt x="518" y="558"/>
                    </a:cubicBezTo>
                    <a:cubicBezTo>
                      <a:pt x="527" y="558"/>
                      <a:pt x="538" y="554"/>
                      <a:pt x="545" y="546"/>
                    </a:cubicBezTo>
                    <a:cubicBezTo>
                      <a:pt x="552" y="539"/>
                      <a:pt x="557" y="530"/>
                      <a:pt x="557" y="520"/>
                    </a:cubicBezTo>
                    <a:cubicBezTo>
                      <a:pt x="558" y="511"/>
                      <a:pt x="555" y="503"/>
                      <a:pt x="549" y="497"/>
                    </a:cubicBezTo>
                    <a:cubicBezTo>
                      <a:pt x="387" y="336"/>
                      <a:pt x="387" y="336"/>
                      <a:pt x="387" y="336"/>
                    </a:cubicBezTo>
                    <a:cubicBezTo>
                      <a:pt x="385" y="333"/>
                      <a:pt x="385" y="329"/>
                      <a:pt x="387" y="326"/>
                    </a:cubicBezTo>
                    <a:cubicBezTo>
                      <a:pt x="399" y="312"/>
                      <a:pt x="409" y="297"/>
                      <a:pt x="416" y="288"/>
                    </a:cubicBezTo>
                    <a:cubicBezTo>
                      <a:pt x="421" y="282"/>
                      <a:pt x="424" y="278"/>
                      <a:pt x="425" y="276"/>
                    </a:cubicBezTo>
                    <a:cubicBezTo>
                      <a:pt x="428" y="274"/>
                      <a:pt x="428" y="272"/>
                      <a:pt x="425" y="270"/>
                    </a:cubicBezTo>
                    <a:cubicBezTo>
                      <a:pt x="425" y="270"/>
                      <a:pt x="425" y="269"/>
                      <a:pt x="425" y="269"/>
                    </a:cubicBezTo>
                    <a:cubicBezTo>
                      <a:pt x="423" y="268"/>
                      <a:pt x="423" y="267"/>
                      <a:pt x="423" y="265"/>
                    </a:cubicBezTo>
                    <a:cubicBezTo>
                      <a:pt x="422" y="263"/>
                      <a:pt x="423" y="261"/>
                      <a:pt x="425" y="259"/>
                    </a:cubicBezTo>
                    <a:cubicBezTo>
                      <a:pt x="451" y="233"/>
                      <a:pt x="487" y="201"/>
                      <a:pt x="511" y="198"/>
                    </a:cubicBezTo>
                    <a:cubicBezTo>
                      <a:pt x="534" y="196"/>
                      <a:pt x="547" y="204"/>
                      <a:pt x="560" y="217"/>
                    </a:cubicBezTo>
                    <a:cubicBezTo>
                      <a:pt x="571" y="228"/>
                      <a:pt x="575" y="245"/>
                      <a:pt x="571" y="267"/>
                    </a:cubicBezTo>
                    <a:cubicBezTo>
                      <a:pt x="571" y="269"/>
                      <a:pt x="570" y="273"/>
                      <a:pt x="573" y="275"/>
                    </a:cubicBezTo>
                    <a:cubicBezTo>
                      <a:pt x="606" y="308"/>
                      <a:pt x="606" y="308"/>
                      <a:pt x="606" y="308"/>
                    </a:cubicBezTo>
                    <a:cubicBezTo>
                      <a:pt x="608" y="310"/>
                      <a:pt x="613" y="310"/>
                      <a:pt x="616" y="308"/>
                    </a:cubicBezTo>
                    <a:cubicBezTo>
                      <a:pt x="685" y="239"/>
                      <a:pt x="685" y="239"/>
                      <a:pt x="685" y="239"/>
                    </a:cubicBezTo>
                    <a:cubicBezTo>
                      <a:pt x="687" y="236"/>
                      <a:pt x="687" y="232"/>
                      <a:pt x="685" y="229"/>
                    </a:cubicBezTo>
                    <a:cubicBezTo>
                      <a:pt x="652" y="196"/>
                      <a:pt x="652" y="196"/>
                      <a:pt x="652" y="196"/>
                    </a:cubicBezTo>
                    <a:cubicBezTo>
                      <a:pt x="650" y="194"/>
                      <a:pt x="647" y="193"/>
                      <a:pt x="645" y="193"/>
                    </a:cubicBezTo>
                    <a:cubicBezTo>
                      <a:pt x="645" y="193"/>
                      <a:pt x="644" y="193"/>
                      <a:pt x="644" y="193"/>
                    </a:cubicBezTo>
                    <a:cubicBezTo>
                      <a:pt x="624" y="196"/>
                      <a:pt x="610" y="192"/>
                      <a:pt x="600" y="182"/>
                    </a:cubicBezTo>
                    <a:cubicBezTo>
                      <a:pt x="592" y="174"/>
                      <a:pt x="593" y="164"/>
                      <a:pt x="594" y="155"/>
                    </a:cubicBezTo>
                    <a:cubicBezTo>
                      <a:pt x="594" y="151"/>
                      <a:pt x="595" y="146"/>
                      <a:pt x="594" y="142"/>
                    </a:cubicBezTo>
                    <a:cubicBezTo>
                      <a:pt x="592" y="129"/>
                      <a:pt x="563" y="100"/>
                      <a:pt x="553" y="90"/>
                    </a:cubicBezTo>
                    <a:cubicBezTo>
                      <a:pt x="490" y="27"/>
                      <a:pt x="426" y="14"/>
                      <a:pt x="383" y="14"/>
                    </a:cubicBezTo>
                    <a:cubicBezTo>
                      <a:pt x="351" y="14"/>
                      <a:pt x="326" y="21"/>
                      <a:pt x="314" y="28"/>
                    </a:cubicBezTo>
                    <a:cubicBezTo>
                      <a:pt x="314" y="28"/>
                      <a:pt x="314" y="29"/>
                      <a:pt x="314" y="29"/>
                    </a:cubicBezTo>
                    <a:cubicBezTo>
                      <a:pt x="315" y="30"/>
                      <a:pt x="315" y="30"/>
                      <a:pt x="315" y="30"/>
                    </a:cubicBezTo>
                    <a:cubicBezTo>
                      <a:pt x="318" y="29"/>
                      <a:pt x="321" y="29"/>
                      <a:pt x="324" y="29"/>
                    </a:cubicBezTo>
                    <a:cubicBezTo>
                      <a:pt x="333" y="29"/>
                      <a:pt x="375" y="31"/>
                      <a:pt x="410" y="65"/>
                    </a:cubicBezTo>
                    <a:cubicBezTo>
                      <a:pt x="435" y="90"/>
                      <a:pt x="446" y="116"/>
                      <a:pt x="442" y="143"/>
                    </a:cubicBezTo>
                    <a:cubicBezTo>
                      <a:pt x="439" y="168"/>
                      <a:pt x="423" y="186"/>
                      <a:pt x="414" y="195"/>
                    </a:cubicBezTo>
                    <a:cubicBezTo>
                      <a:pt x="396" y="213"/>
                      <a:pt x="396" y="213"/>
                      <a:pt x="396" y="213"/>
                    </a:cubicBezTo>
                    <a:cubicBezTo>
                      <a:pt x="387" y="222"/>
                      <a:pt x="387" y="222"/>
                      <a:pt x="387" y="222"/>
                    </a:cubicBezTo>
                    <a:cubicBezTo>
                      <a:pt x="384" y="224"/>
                      <a:pt x="380" y="224"/>
                      <a:pt x="377" y="222"/>
                    </a:cubicBezTo>
                    <a:cubicBezTo>
                      <a:pt x="376" y="221"/>
                      <a:pt x="375" y="220"/>
                      <a:pt x="374" y="220"/>
                    </a:cubicBezTo>
                    <a:cubicBezTo>
                      <a:pt x="373" y="220"/>
                      <a:pt x="372" y="220"/>
                      <a:pt x="371" y="222"/>
                    </a:cubicBezTo>
                    <a:cubicBezTo>
                      <a:pt x="369" y="223"/>
                      <a:pt x="365" y="226"/>
                      <a:pt x="359" y="230"/>
                    </a:cubicBezTo>
                    <a:cubicBezTo>
                      <a:pt x="350" y="237"/>
                      <a:pt x="336" y="248"/>
                      <a:pt x="321" y="260"/>
                    </a:cubicBezTo>
                    <a:cubicBezTo>
                      <a:pt x="318" y="262"/>
                      <a:pt x="314" y="262"/>
                      <a:pt x="311" y="260"/>
                    </a:cubicBezTo>
                    <a:cubicBezTo>
                      <a:pt x="200" y="148"/>
                      <a:pt x="200" y="148"/>
                      <a:pt x="200" y="148"/>
                    </a:cubicBezTo>
                    <a:cubicBezTo>
                      <a:pt x="198" y="146"/>
                      <a:pt x="197" y="144"/>
                      <a:pt x="198" y="141"/>
                    </a:cubicBezTo>
                    <a:cubicBezTo>
                      <a:pt x="209" y="108"/>
                      <a:pt x="201" y="73"/>
                      <a:pt x="176" y="48"/>
                    </a:cubicBezTo>
                    <a:cubicBezTo>
                      <a:pt x="159" y="31"/>
                      <a:pt x="136" y="22"/>
                      <a:pt x="112" y="22"/>
                    </a:cubicBezTo>
                    <a:cubicBezTo>
                      <a:pt x="106" y="22"/>
                      <a:pt x="100" y="22"/>
                      <a:pt x="95" y="23"/>
                    </a:cubicBezTo>
                    <a:cubicBezTo>
                      <a:pt x="138" y="66"/>
                      <a:pt x="138" y="66"/>
                      <a:pt x="138" y="66"/>
                    </a:cubicBezTo>
                    <a:cubicBezTo>
                      <a:pt x="147" y="75"/>
                      <a:pt x="138" y="125"/>
                      <a:pt x="131" y="132"/>
                    </a:cubicBezTo>
                    <a:cubicBezTo>
                      <a:pt x="124" y="139"/>
                      <a:pt x="95" y="143"/>
                      <a:pt x="82" y="143"/>
                    </a:cubicBezTo>
                    <a:cubicBezTo>
                      <a:pt x="73" y="143"/>
                      <a:pt x="69" y="142"/>
                      <a:pt x="66" y="139"/>
                    </a:cubicBezTo>
                    <a:cubicBezTo>
                      <a:pt x="22" y="95"/>
                      <a:pt x="22" y="95"/>
                      <a:pt x="22" y="95"/>
                    </a:cubicBezTo>
                    <a:cubicBezTo>
                      <a:pt x="17" y="125"/>
                      <a:pt x="26" y="155"/>
                      <a:pt x="47" y="177"/>
                    </a:cubicBezTo>
                    <a:cubicBezTo>
                      <a:pt x="65" y="194"/>
                      <a:pt x="87" y="204"/>
                      <a:pt x="112" y="204"/>
                    </a:cubicBezTo>
                    <a:cubicBezTo>
                      <a:pt x="121" y="204"/>
                      <a:pt x="131" y="202"/>
                      <a:pt x="140" y="199"/>
                    </a:cubicBezTo>
                    <a:cubicBezTo>
                      <a:pt x="143" y="198"/>
                      <a:pt x="145" y="199"/>
                      <a:pt x="147" y="201"/>
                    </a:cubicBezTo>
                    <a:cubicBezTo>
                      <a:pt x="255" y="308"/>
                      <a:pt x="255" y="308"/>
                      <a:pt x="255" y="308"/>
                    </a:cubicBezTo>
                    <a:cubicBezTo>
                      <a:pt x="258" y="311"/>
                      <a:pt x="258" y="315"/>
                      <a:pt x="255" y="318"/>
                    </a:cubicBezTo>
                    <a:cubicBezTo>
                      <a:pt x="243" y="331"/>
                      <a:pt x="230" y="346"/>
                      <a:pt x="217" y="360"/>
                    </a:cubicBezTo>
                    <a:cubicBezTo>
                      <a:pt x="201" y="378"/>
                      <a:pt x="186" y="395"/>
                      <a:pt x="173" y="408"/>
                    </a:cubicBezTo>
                    <a:cubicBezTo>
                      <a:pt x="152" y="428"/>
                      <a:pt x="116" y="452"/>
                      <a:pt x="98" y="464"/>
                    </a:cubicBezTo>
                    <a:cubicBezTo>
                      <a:pt x="95" y="466"/>
                      <a:pt x="91" y="468"/>
                      <a:pt x="89" y="469"/>
                    </a:cubicBezTo>
                    <a:cubicBezTo>
                      <a:pt x="89" y="472"/>
                      <a:pt x="89" y="479"/>
                      <a:pt x="90" y="481"/>
                    </a:cubicBezTo>
                    <a:cubicBezTo>
                      <a:pt x="95" y="486"/>
                      <a:pt x="142" y="533"/>
                      <a:pt x="142" y="533"/>
                    </a:cubicBezTo>
                    <a:cubicBezTo>
                      <a:pt x="154" y="545"/>
                      <a:pt x="164" y="555"/>
                      <a:pt x="166" y="557"/>
                    </a:cubicBezTo>
                    <a:cubicBezTo>
                      <a:pt x="167" y="558"/>
                      <a:pt x="169" y="558"/>
                      <a:pt x="172" y="558"/>
                    </a:cubicBezTo>
                    <a:cubicBezTo>
                      <a:pt x="175" y="558"/>
                      <a:pt x="177" y="558"/>
                      <a:pt x="178" y="557"/>
                    </a:cubicBezTo>
                    <a:cubicBezTo>
                      <a:pt x="179" y="556"/>
                      <a:pt x="183" y="551"/>
                      <a:pt x="187" y="545"/>
                    </a:cubicBezTo>
                    <a:cubicBezTo>
                      <a:pt x="204" y="521"/>
                      <a:pt x="241" y="472"/>
                      <a:pt x="262" y="451"/>
                    </a:cubicBezTo>
                    <a:cubicBezTo>
                      <a:pt x="275" y="438"/>
                      <a:pt x="287" y="428"/>
                      <a:pt x="299" y="417"/>
                    </a:cubicBezTo>
                    <a:cubicBezTo>
                      <a:pt x="309" y="409"/>
                      <a:pt x="318" y="401"/>
                      <a:pt x="329" y="392"/>
                    </a:cubicBezTo>
                    <a:cubicBezTo>
                      <a:pt x="330" y="390"/>
                      <a:pt x="332" y="390"/>
                      <a:pt x="333" y="390"/>
                    </a:cubicBezTo>
                    <a:close/>
                  </a:path>
                </a:pathLst>
              </a:custGeom>
              <a:grpFill/>
              <a:ln>
                <a:solidFill>
                  <a:sysClr val="window" lastClr="FFFFFF"/>
                </a:solidFill>
              </a:ln>
            </p:spPr>
            <p:txBody>
              <a:bodyPr vert="horz" wrap="square" lIns="137160" tIns="68580" rIns="137160" bIns="68580" numCol="1" anchor="t" anchorCtr="0" compatLnSpc="1">
                <a:prstTxWarp prst="textNoShape">
                  <a:avLst/>
                </a:prstTxWarp>
              </a:bodyPr>
              <a:lstStyle/>
              <a:p>
                <a:pPr marL="0" marR="0" lvl="0" indent="0" defTabSz="18288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Century Gothic" panose="020B0502020202020204" pitchFamily="34" charset="0"/>
                </a:endParaRPr>
              </a:p>
            </p:txBody>
          </p:sp>
        </p:grpSp>
      </p:grpSp>
      <p:sp>
        <p:nvSpPr>
          <p:cNvPr id="36" name="Retângulo 35">
            <a:extLst>
              <a:ext uri="{FF2B5EF4-FFF2-40B4-BE49-F238E27FC236}">
                <a16:creationId xmlns:a16="http://schemas.microsoft.com/office/drawing/2014/main" id="{F0BE6C60-B5D3-4FC2-8DB9-FCBD5632025E}"/>
              </a:ext>
            </a:extLst>
          </p:cNvPr>
          <p:cNvSpPr/>
          <p:nvPr/>
        </p:nvSpPr>
        <p:spPr>
          <a:xfrm>
            <a:off x="0" y="-11238"/>
            <a:ext cx="12192000" cy="1113385"/>
          </a:xfrm>
          <a:prstGeom prst="rect">
            <a:avLst/>
          </a:prstGeom>
          <a:solidFill>
            <a:srgbClr val="004676"/>
          </a:solidFill>
          <a:ln>
            <a:noFill/>
          </a:ln>
        </p:spPr>
        <p:style>
          <a:lnRef idx="1">
            <a:schemeClr val="accent1"/>
          </a:lnRef>
          <a:fillRef idx="3">
            <a:schemeClr val="accent1"/>
          </a:fillRef>
          <a:effectRef idx="2">
            <a:schemeClr val="accent1"/>
          </a:effectRef>
          <a:fontRef idx="minor">
            <a:schemeClr val="lt1"/>
          </a:fontRef>
        </p:style>
        <p:txBody>
          <a:bodyPr lIns="1152000" rIns="108000" rtlCol="0" anchor="ctr"/>
          <a:lstStyle/>
          <a:p>
            <a:r>
              <a:rPr lang="pt-BR" sz="3600" dirty="0">
                <a:solidFill>
                  <a:schemeClr val="bg1"/>
                </a:solidFill>
                <a:latin typeface="Foco Black" panose="020B0A04050202020203" pitchFamily="34" charset="0"/>
              </a:rPr>
              <a:t>Estratégia clara, time alinhado</a:t>
            </a:r>
          </a:p>
        </p:txBody>
      </p:sp>
    </p:spTree>
    <p:extLst>
      <p:ext uri="{BB962C8B-B14F-4D97-AF65-F5344CB8AC3E}">
        <p14:creationId xmlns:p14="http://schemas.microsoft.com/office/powerpoint/2010/main" val="375867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a:extLst>
              <a:ext uri="{FF2B5EF4-FFF2-40B4-BE49-F238E27FC236}">
                <a16:creationId xmlns:a16="http://schemas.microsoft.com/office/drawing/2014/main" id="{F0BE6C60-B5D3-4FC2-8DB9-FCBD5632025E}"/>
              </a:ext>
            </a:extLst>
          </p:cNvPr>
          <p:cNvSpPr/>
          <p:nvPr/>
        </p:nvSpPr>
        <p:spPr>
          <a:xfrm>
            <a:off x="0" y="0"/>
            <a:ext cx="12192000" cy="1767299"/>
          </a:xfrm>
          <a:prstGeom prst="rect">
            <a:avLst/>
          </a:prstGeom>
          <a:solidFill>
            <a:srgbClr val="004676"/>
          </a:solidFill>
          <a:ln>
            <a:noFill/>
          </a:ln>
        </p:spPr>
        <p:style>
          <a:lnRef idx="1">
            <a:schemeClr val="accent1"/>
          </a:lnRef>
          <a:fillRef idx="3">
            <a:schemeClr val="accent1"/>
          </a:fillRef>
          <a:effectRef idx="2">
            <a:schemeClr val="accent1"/>
          </a:effectRef>
          <a:fontRef idx="minor">
            <a:schemeClr val="lt1"/>
          </a:fontRef>
        </p:style>
        <p:txBody>
          <a:bodyPr lIns="1152000" rIns="108000" rtlCol="0" anchor="ctr"/>
          <a:lstStyle/>
          <a:p>
            <a:pPr algn="ctr"/>
            <a:r>
              <a:rPr lang="pt-BR" sz="2400" dirty="0">
                <a:solidFill>
                  <a:schemeClr val="bg1"/>
                </a:solidFill>
                <a:latin typeface="Foco Black" panose="020B0A04050202020203" pitchFamily="34" charset="0"/>
              </a:rPr>
              <a:t>Para vencer a jornada digital será necessário não apenas digitalizar a experiência do aluno, </a:t>
            </a:r>
            <a:br>
              <a:rPr lang="pt-BR" sz="2400" dirty="0">
                <a:solidFill>
                  <a:schemeClr val="bg1"/>
                </a:solidFill>
                <a:latin typeface="Foco Black" panose="020B0A04050202020203" pitchFamily="34" charset="0"/>
              </a:rPr>
            </a:br>
            <a:r>
              <a:rPr lang="pt-BR" sz="2400" dirty="0">
                <a:solidFill>
                  <a:schemeClr val="bg1"/>
                </a:solidFill>
                <a:latin typeface="Foco Black" panose="020B0A04050202020203" pitchFamily="34" charset="0"/>
              </a:rPr>
              <a:t>mas mudar a cultura da Companhia</a:t>
            </a:r>
          </a:p>
        </p:txBody>
      </p:sp>
      <p:grpSp>
        <p:nvGrpSpPr>
          <p:cNvPr id="25" name="Agrupar 24">
            <a:extLst>
              <a:ext uri="{FF2B5EF4-FFF2-40B4-BE49-F238E27FC236}">
                <a16:creationId xmlns:a16="http://schemas.microsoft.com/office/drawing/2014/main" id="{655F5ABD-CB9D-40A3-99C5-2A597752B6EA}"/>
              </a:ext>
            </a:extLst>
          </p:cNvPr>
          <p:cNvGrpSpPr/>
          <p:nvPr/>
        </p:nvGrpSpPr>
        <p:grpSpPr>
          <a:xfrm>
            <a:off x="229174" y="346825"/>
            <a:ext cx="1106331" cy="1073647"/>
            <a:chOff x="60362" y="125208"/>
            <a:chExt cx="1106331" cy="1073647"/>
          </a:xfrm>
        </p:grpSpPr>
        <p:sp>
          <p:nvSpPr>
            <p:cNvPr id="28" name="Elipse 27">
              <a:extLst>
                <a:ext uri="{FF2B5EF4-FFF2-40B4-BE49-F238E27FC236}">
                  <a16:creationId xmlns:a16="http://schemas.microsoft.com/office/drawing/2014/main" id="{1116CE07-85F5-4F9B-A2F9-5832BBAB1F40}"/>
                </a:ext>
              </a:extLst>
            </p:cNvPr>
            <p:cNvSpPr/>
            <p:nvPr/>
          </p:nvSpPr>
          <p:spPr>
            <a:xfrm>
              <a:off x="203951" y="125208"/>
              <a:ext cx="687003" cy="687003"/>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TextBox 5">
              <a:extLst>
                <a:ext uri="{FF2B5EF4-FFF2-40B4-BE49-F238E27FC236}">
                  <a16:creationId xmlns:a16="http://schemas.microsoft.com/office/drawing/2014/main" id="{CC6448EE-0857-497B-947A-6EA9F7A8C31D}"/>
                </a:ext>
              </a:extLst>
            </p:cNvPr>
            <p:cNvSpPr txBox="1"/>
            <p:nvPr/>
          </p:nvSpPr>
          <p:spPr>
            <a:xfrm>
              <a:off x="60362" y="860301"/>
              <a:ext cx="1106331" cy="338554"/>
            </a:xfrm>
            <a:prstGeom prst="rect">
              <a:avLst/>
            </a:prstGeom>
            <a:noFill/>
          </p:spPr>
          <p:txBody>
            <a:bodyPr wrap="square" rtlCol="0">
              <a:spAutoFit/>
            </a:bodyPr>
            <a:lstStyle/>
            <a:p>
              <a:pPr algn="ctr"/>
              <a:r>
                <a:rPr lang="pt-BR" sz="1600" b="1" dirty="0">
                  <a:solidFill>
                    <a:schemeClr val="bg1"/>
                  </a:solidFill>
                  <a:latin typeface="Foco Black" panose="020B0A04050202020203" pitchFamily="34" charset="0"/>
                </a:rPr>
                <a:t>DIGITAL</a:t>
              </a:r>
            </a:p>
          </p:txBody>
        </p:sp>
      </p:grpSp>
      <p:pic>
        <p:nvPicPr>
          <p:cNvPr id="109" name="Picture 56">
            <a:extLst>
              <a:ext uri="{FF2B5EF4-FFF2-40B4-BE49-F238E27FC236}">
                <a16:creationId xmlns:a16="http://schemas.microsoft.com/office/drawing/2014/main" id="{74A8F855-8D96-4FB8-BEF6-BD85CABBF65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6500" y="458457"/>
            <a:ext cx="439527" cy="439527"/>
          </a:xfrm>
          <a:prstGeom prst="rect">
            <a:avLst/>
          </a:prstGeom>
        </p:spPr>
      </p:pic>
      <p:grpSp>
        <p:nvGrpSpPr>
          <p:cNvPr id="3" name="Agrupar 2">
            <a:extLst>
              <a:ext uri="{FF2B5EF4-FFF2-40B4-BE49-F238E27FC236}">
                <a16:creationId xmlns:a16="http://schemas.microsoft.com/office/drawing/2014/main" id="{EC23455A-4532-4C2D-B016-F9E226613FAE}"/>
              </a:ext>
            </a:extLst>
          </p:cNvPr>
          <p:cNvGrpSpPr/>
          <p:nvPr/>
        </p:nvGrpSpPr>
        <p:grpSpPr>
          <a:xfrm>
            <a:off x="-578148" y="2007334"/>
            <a:ext cx="11441220" cy="7980712"/>
            <a:chOff x="-312972" y="1238865"/>
            <a:chExt cx="7860782" cy="5483212"/>
          </a:xfrm>
        </p:grpSpPr>
        <p:grpSp>
          <p:nvGrpSpPr>
            <p:cNvPr id="37" name="Agrupar 36">
              <a:extLst>
                <a:ext uri="{FF2B5EF4-FFF2-40B4-BE49-F238E27FC236}">
                  <a16:creationId xmlns:a16="http://schemas.microsoft.com/office/drawing/2014/main" id="{3715BBC0-B3E8-415C-B9F4-4612D3C74BB8}"/>
                </a:ext>
              </a:extLst>
            </p:cNvPr>
            <p:cNvGrpSpPr/>
            <p:nvPr/>
          </p:nvGrpSpPr>
          <p:grpSpPr>
            <a:xfrm>
              <a:off x="-312972" y="1573194"/>
              <a:ext cx="5925164" cy="5148883"/>
              <a:chOff x="-1000583" y="428910"/>
              <a:chExt cx="5089771" cy="5193262"/>
            </a:xfrm>
          </p:grpSpPr>
          <p:sp>
            <p:nvSpPr>
              <p:cNvPr id="51" name="Arc 73">
                <a:extLst>
                  <a:ext uri="{FF2B5EF4-FFF2-40B4-BE49-F238E27FC236}">
                    <a16:creationId xmlns:a16="http://schemas.microsoft.com/office/drawing/2014/main" id="{AFB7BB08-6D1E-4C6D-A652-31B0F0141C96}"/>
                  </a:ext>
                </a:extLst>
              </p:cNvPr>
              <p:cNvSpPr/>
              <p:nvPr/>
            </p:nvSpPr>
            <p:spPr>
              <a:xfrm>
                <a:off x="-1000583" y="428910"/>
                <a:ext cx="5011853" cy="5193262"/>
              </a:xfrm>
              <a:prstGeom prst="arc">
                <a:avLst>
                  <a:gd name="adj1" fmla="val 16195713"/>
                  <a:gd name="adj2" fmla="val 3833"/>
                </a:avLst>
              </a:prstGeom>
              <a:solidFill>
                <a:schemeClr val="bg1">
                  <a:lumMod val="85000"/>
                  <a:alpha val="80000"/>
                </a:schemeClr>
              </a:solidFill>
              <a:ln w="28575" cap="flat" cmpd="sng" algn="ctr">
                <a:noFill/>
                <a:prstDash val="dash"/>
              </a:ln>
              <a:effectLst/>
            </p:spPr>
            <p:txBody>
              <a:bodyPr rtlCol="0" anchor="ctr"/>
              <a:lstStyle/>
              <a:p>
                <a:pPr algn="ctr" defTabSz="673121">
                  <a:defRPr/>
                </a:pPr>
                <a:endParaRPr lang="pt-BR" sz="3600" kern="0" dirty="0">
                  <a:solidFill>
                    <a:prstClr val="black"/>
                  </a:solidFill>
                  <a:latin typeface="Arial Narrow" charset="0"/>
                  <a:ea typeface="Arial Narrow" charset="0"/>
                  <a:cs typeface="Arial Narrow" charset="0"/>
                  <a:sym typeface="Helvetica Light"/>
                </a:endParaRPr>
              </a:p>
            </p:txBody>
          </p:sp>
          <p:sp>
            <p:nvSpPr>
              <p:cNvPr id="52" name="TextBox 75">
                <a:extLst>
                  <a:ext uri="{FF2B5EF4-FFF2-40B4-BE49-F238E27FC236}">
                    <a16:creationId xmlns:a16="http://schemas.microsoft.com/office/drawing/2014/main" id="{35B32A5B-AAA5-46F6-AF8A-0A73BD8A2D4F}"/>
                  </a:ext>
                </a:extLst>
              </p:cNvPr>
              <p:cNvSpPr txBox="1"/>
              <p:nvPr/>
            </p:nvSpPr>
            <p:spPr>
              <a:xfrm>
                <a:off x="1768605" y="1502942"/>
                <a:ext cx="2320583" cy="527639"/>
              </a:xfrm>
              <a:prstGeom prst="rect">
                <a:avLst/>
              </a:prstGeom>
              <a:noFill/>
            </p:spPr>
            <p:txBody>
              <a:bodyPr wrap="square" lIns="26501" tIns="26501" rIns="26501" bIns="26501" rtlCol="0">
                <a:spAutoFit/>
              </a:bodyPr>
              <a:lstStyle/>
              <a:p>
                <a:pPr marL="196328" indent="-196328" algn="ctr" defTabSz="673121">
                  <a:defRPr/>
                </a:pPr>
                <a:r>
                  <a:rPr lang="pt-BR" b="1" kern="0" dirty="0">
                    <a:solidFill>
                      <a:prstClr val="black"/>
                    </a:solidFill>
                    <a:latin typeface="Arial Narrow" charset="0"/>
                    <a:ea typeface="Arial Narrow" charset="0"/>
                    <a:cs typeface="Arial Narrow" charset="0"/>
                    <a:sym typeface="Helvetica Light"/>
                  </a:rPr>
                  <a:t>DIGITALIZAÇÃO</a:t>
                </a:r>
              </a:p>
              <a:p>
                <a:pPr algn="ctr" defTabSz="673121">
                  <a:defRPr/>
                </a:pPr>
                <a:r>
                  <a:rPr lang="pt-BR" sz="1400" kern="0" dirty="0">
                    <a:solidFill>
                      <a:prstClr val="black"/>
                    </a:solidFill>
                    <a:latin typeface="Arial Narrow" charset="0"/>
                    <a:ea typeface="Arial Narrow" charset="0"/>
                    <a:cs typeface="Arial Narrow" charset="0"/>
                    <a:sym typeface="Helvetica Light"/>
                  </a:rPr>
                  <a:t>Melhorando o</a:t>
                </a:r>
                <a:br>
                  <a:rPr lang="pt-BR" sz="1400" kern="0" dirty="0">
                    <a:solidFill>
                      <a:prstClr val="black"/>
                    </a:solidFill>
                    <a:latin typeface="Arial Narrow" charset="0"/>
                    <a:ea typeface="Arial Narrow" charset="0"/>
                    <a:cs typeface="Arial Narrow" charset="0"/>
                    <a:sym typeface="Helvetica Light"/>
                  </a:rPr>
                </a:br>
                <a:r>
                  <a:rPr lang="pt-BR" sz="1400" kern="0" dirty="0">
                    <a:solidFill>
                      <a:prstClr val="black"/>
                    </a:solidFill>
                    <a:latin typeface="Arial Narrow" charset="0"/>
                    <a:ea typeface="Arial Narrow" charset="0"/>
                    <a:cs typeface="Arial Narrow" charset="0"/>
                    <a:sym typeface="Helvetica Light"/>
                  </a:rPr>
                  <a:t>negócio atual</a:t>
                </a:r>
              </a:p>
            </p:txBody>
          </p:sp>
        </p:grpSp>
        <p:grpSp>
          <p:nvGrpSpPr>
            <p:cNvPr id="2" name="Agrupar 1">
              <a:extLst>
                <a:ext uri="{FF2B5EF4-FFF2-40B4-BE49-F238E27FC236}">
                  <a16:creationId xmlns:a16="http://schemas.microsoft.com/office/drawing/2014/main" id="{0C5EA6D0-D65C-4A4C-8A39-06426333DE1F}"/>
                </a:ext>
              </a:extLst>
            </p:cNvPr>
            <p:cNvGrpSpPr/>
            <p:nvPr/>
          </p:nvGrpSpPr>
          <p:grpSpPr>
            <a:xfrm>
              <a:off x="1764187" y="1238865"/>
              <a:ext cx="5783623" cy="3240597"/>
              <a:chOff x="1764187" y="1238865"/>
              <a:chExt cx="5783623" cy="3240597"/>
            </a:xfrm>
          </p:grpSpPr>
          <p:sp>
            <p:nvSpPr>
              <p:cNvPr id="38" name="TextBox 94">
                <a:extLst>
                  <a:ext uri="{FF2B5EF4-FFF2-40B4-BE49-F238E27FC236}">
                    <a16:creationId xmlns:a16="http://schemas.microsoft.com/office/drawing/2014/main" id="{2A17F729-7D5C-4525-B0FC-A1149D69B35A}"/>
                  </a:ext>
                </a:extLst>
              </p:cNvPr>
              <p:cNvSpPr txBox="1"/>
              <p:nvPr/>
            </p:nvSpPr>
            <p:spPr>
              <a:xfrm>
                <a:off x="3976646" y="1271739"/>
                <a:ext cx="2300752" cy="412347"/>
              </a:xfrm>
              <a:prstGeom prst="rect">
                <a:avLst/>
              </a:prstGeom>
              <a:noFill/>
            </p:spPr>
            <p:txBody>
              <a:bodyPr wrap="square" rtlCol="0">
                <a:spAutoFit/>
              </a:bodyPr>
              <a:lstStyle/>
              <a:p>
                <a:pPr marL="171450" indent="-171450" defTabSz="673121">
                  <a:buClr>
                    <a:srgbClr val="EF904F"/>
                  </a:buClr>
                  <a:buFont typeface="Webdings" panose="05030102010509060703" pitchFamily="18" charset="2"/>
                  <a:buChar char="&lt;"/>
                  <a:defRPr/>
                </a:pPr>
                <a:r>
                  <a:rPr lang="pt-BR" sz="1100" dirty="0">
                    <a:solidFill>
                      <a:srgbClr val="000000"/>
                    </a:solidFill>
                    <a:latin typeface="Arial Narrow" charset="0"/>
                    <a:ea typeface="Arial Narrow" charset="0"/>
                    <a:cs typeface="Arial Narrow" charset="0"/>
                    <a:sym typeface="Helvetica Light"/>
                  </a:rPr>
                  <a:t>Entendimento do cliente</a:t>
                </a:r>
              </a:p>
              <a:p>
                <a:pPr marL="171450" indent="-171450" defTabSz="673121">
                  <a:buClr>
                    <a:srgbClr val="EF904F"/>
                  </a:buClr>
                  <a:buFont typeface="Webdings" panose="05030102010509060703" pitchFamily="18" charset="2"/>
                  <a:buChar char="&lt;"/>
                  <a:defRPr/>
                </a:pPr>
                <a:r>
                  <a:rPr lang="pt-BR" sz="1100" dirty="0">
                    <a:solidFill>
                      <a:srgbClr val="000000"/>
                    </a:solidFill>
                    <a:latin typeface="Arial Narrow" charset="0"/>
                    <a:ea typeface="Arial Narrow" charset="0"/>
                    <a:cs typeface="Arial Narrow" charset="0"/>
                    <a:sym typeface="Helvetica Light"/>
                  </a:rPr>
                  <a:t>Crescimento de </a:t>
                </a:r>
                <a:r>
                  <a:rPr lang="pt-BR" sz="1100" dirty="0" err="1">
                    <a:solidFill>
                      <a:srgbClr val="000000"/>
                    </a:solidFill>
                    <a:latin typeface="Arial Narrow" charset="0"/>
                    <a:ea typeface="Arial Narrow" charset="0"/>
                    <a:cs typeface="Arial Narrow" charset="0"/>
                    <a:sym typeface="Helvetica Light"/>
                  </a:rPr>
                  <a:t>topline</a:t>
                </a:r>
                <a:endParaRPr lang="pt-BR" sz="1100" dirty="0">
                  <a:solidFill>
                    <a:srgbClr val="000000"/>
                  </a:solidFill>
                  <a:latin typeface="Arial Narrow" charset="0"/>
                  <a:ea typeface="Arial Narrow" charset="0"/>
                  <a:cs typeface="Arial Narrow" charset="0"/>
                  <a:sym typeface="Helvetica Light"/>
                </a:endParaRPr>
              </a:p>
              <a:p>
                <a:pPr marL="171450" indent="-171450" defTabSz="673121" hangingPunct="0">
                  <a:buClr>
                    <a:srgbClr val="EF904F"/>
                  </a:buClr>
                  <a:buFont typeface="Webdings" panose="05030102010509060703" pitchFamily="18" charset="2"/>
                  <a:buChar char="&lt;"/>
                  <a:defRPr/>
                </a:pPr>
                <a:r>
                  <a:rPr lang="pt-BR" sz="1100" kern="0" dirty="0">
                    <a:solidFill>
                      <a:srgbClr val="000000"/>
                    </a:solidFill>
                    <a:latin typeface="Arial Narrow" charset="0"/>
                    <a:ea typeface="Arial Narrow" charset="0"/>
                    <a:cs typeface="Arial Narrow" charset="0"/>
                    <a:sym typeface="Helvetica Light"/>
                  </a:rPr>
                  <a:t>Pontos de contato com o cliente</a:t>
                </a:r>
              </a:p>
            </p:txBody>
          </p:sp>
          <p:sp>
            <p:nvSpPr>
              <p:cNvPr id="39" name="Freeform 13">
                <a:extLst>
                  <a:ext uri="{FF2B5EF4-FFF2-40B4-BE49-F238E27FC236}">
                    <a16:creationId xmlns:a16="http://schemas.microsoft.com/office/drawing/2014/main" id="{A15268D4-BAAE-4610-A8F2-B42478648C39}"/>
                  </a:ext>
                </a:extLst>
              </p:cNvPr>
              <p:cNvSpPr/>
              <p:nvPr/>
            </p:nvSpPr>
            <p:spPr>
              <a:xfrm>
                <a:off x="2601777" y="3278805"/>
                <a:ext cx="3571824" cy="862389"/>
              </a:xfrm>
              <a:custGeom>
                <a:avLst/>
                <a:gdLst>
                  <a:gd name="connsiteX0" fmla="*/ 0 w 3331029"/>
                  <a:gd name="connsiteY0" fmla="*/ 979715 h 979715"/>
                  <a:gd name="connsiteX1" fmla="*/ 3331029 w 3331029"/>
                  <a:gd name="connsiteY1" fmla="*/ 0 h 979715"/>
                  <a:gd name="connsiteX2" fmla="*/ 3320143 w 3331029"/>
                  <a:gd name="connsiteY2" fmla="*/ 979715 h 979715"/>
                  <a:gd name="connsiteX3" fmla="*/ 0 w 3331029"/>
                  <a:gd name="connsiteY3" fmla="*/ 979715 h 979715"/>
                </a:gdLst>
                <a:ahLst/>
                <a:cxnLst>
                  <a:cxn ang="0">
                    <a:pos x="connsiteX0" y="connsiteY0"/>
                  </a:cxn>
                  <a:cxn ang="0">
                    <a:pos x="connsiteX1" y="connsiteY1"/>
                  </a:cxn>
                  <a:cxn ang="0">
                    <a:pos x="connsiteX2" y="connsiteY2"/>
                  </a:cxn>
                  <a:cxn ang="0">
                    <a:pos x="connsiteX3" y="connsiteY3"/>
                  </a:cxn>
                </a:cxnLst>
                <a:rect l="l" t="t" r="r" b="b"/>
                <a:pathLst>
                  <a:path w="3331029" h="979715">
                    <a:moveTo>
                      <a:pt x="0" y="979715"/>
                    </a:moveTo>
                    <a:lnTo>
                      <a:pt x="3331029" y="0"/>
                    </a:lnTo>
                    <a:lnTo>
                      <a:pt x="3320143" y="979715"/>
                    </a:lnTo>
                    <a:lnTo>
                      <a:pt x="0" y="979715"/>
                    </a:lnTo>
                    <a:close/>
                  </a:path>
                </a:pathLst>
              </a:custGeom>
              <a:solidFill>
                <a:srgbClr val="0070C0"/>
              </a:solidFill>
              <a:ln w="12700" cap="flat" cmpd="sng" algn="ctr">
                <a:noFill/>
                <a:prstDash val="solid"/>
              </a:ln>
              <a:effectLst/>
            </p:spPr>
            <p:txBody>
              <a:bodyPr rtlCol="0" anchor="ctr"/>
              <a:lstStyle/>
              <a:p>
                <a:pPr algn="ctr" defTabSz="673121">
                  <a:defRPr/>
                </a:pPr>
                <a:endParaRPr lang="en-US" sz="3200" kern="0" dirty="0">
                  <a:solidFill>
                    <a:prstClr val="black"/>
                  </a:solidFill>
                  <a:latin typeface="Arial Narrow" charset="0"/>
                  <a:ea typeface="Arial Narrow" charset="0"/>
                  <a:cs typeface="Arial Narrow" charset="0"/>
                  <a:sym typeface="Helvetica Light"/>
                </a:endParaRPr>
              </a:p>
            </p:txBody>
          </p:sp>
          <p:sp>
            <p:nvSpPr>
              <p:cNvPr id="40" name="TextBox 87">
                <a:extLst>
                  <a:ext uri="{FF2B5EF4-FFF2-40B4-BE49-F238E27FC236}">
                    <a16:creationId xmlns:a16="http://schemas.microsoft.com/office/drawing/2014/main" id="{16842B03-4310-426F-989F-0684F70F026F}"/>
                  </a:ext>
                </a:extLst>
              </p:cNvPr>
              <p:cNvSpPr txBox="1"/>
              <p:nvPr/>
            </p:nvSpPr>
            <p:spPr>
              <a:xfrm>
                <a:off x="3799682" y="3656648"/>
                <a:ext cx="2309597" cy="258804"/>
              </a:xfrm>
              <a:prstGeom prst="rect">
                <a:avLst/>
              </a:prstGeom>
              <a:noFill/>
            </p:spPr>
            <p:txBody>
              <a:bodyPr wrap="square" lIns="26501" tIns="26501" rIns="26501" bIns="26501" rtlCol="0">
                <a:spAutoFit/>
              </a:bodyPr>
              <a:lstStyle/>
              <a:p>
                <a:pPr algn="r" defTabSz="673121">
                  <a:defRPr/>
                </a:pPr>
                <a:r>
                  <a:rPr lang="pt-BR" sz="1100" b="1" kern="0" dirty="0">
                    <a:solidFill>
                      <a:prstClr val="white"/>
                    </a:solidFill>
                    <a:latin typeface="Arial Narrow" charset="0"/>
                    <a:ea typeface="Arial Narrow" charset="0"/>
                    <a:cs typeface="Arial Narrow" charset="0"/>
                    <a:sym typeface="Helvetica Light"/>
                  </a:rPr>
                  <a:t>DIGITALIZAR A EMPRESA</a:t>
                </a:r>
              </a:p>
              <a:p>
                <a:pPr algn="r" defTabSz="673121">
                  <a:defRPr/>
                </a:pPr>
                <a:r>
                  <a:rPr lang="pt-BR" sz="1000" kern="0" dirty="0">
                    <a:solidFill>
                      <a:prstClr val="white"/>
                    </a:solidFill>
                    <a:latin typeface="Arial Narrow" charset="0"/>
                    <a:ea typeface="Arial Narrow" charset="0"/>
                    <a:cs typeface="Arial Narrow" charset="0"/>
                    <a:sym typeface="Helvetica Light"/>
                  </a:rPr>
                  <a:t>Flexibilizar as operações internas</a:t>
                </a:r>
              </a:p>
            </p:txBody>
          </p:sp>
          <p:sp>
            <p:nvSpPr>
              <p:cNvPr id="41" name="TextBox 88">
                <a:extLst>
                  <a:ext uri="{FF2B5EF4-FFF2-40B4-BE49-F238E27FC236}">
                    <a16:creationId xmlns:a16="http://schemas.microsoft.com/office/drawing/2014/main" id="{6E5D7DA3-3786-4A70-84C5-5E499756AEBD}"/>
                  </a:ext>
                </a:extLst>
              </p:cNvPr>
              <p:cNvSpPr txBox="1"/>
              <p:nvPr/>
            </p:nvSpPr>
            <p:spPr>
              <a:xfrm>
                <a:off x="6176289" y="4172758"/>
                <a:ext cx="1137350" cy="184793"/>
              </a:xfrm>
              <a:prstGeom prst="rect">
                <a:avLst/>
              </a:prstGeom>
              <a:noFill/>
            </p:spPr>
            <p:txBody>
              <a:bodyPr wrap="square" lIns="26501" tIns="26501" rIns="26501" bIns="26501" rtlCol="0">
                <a:spAutoFit/>
              </a:bodyPr>
              <a:lstStyle/>
              <a:p>
                <a:pPr defTabSz="673121">
                  <a:defRPr/>
                </a:pPr>
                <a:r>
                  <a:rPr lang="pt-BR" sz="1400" b="1" kern="0" dirty="0">
                    <a:solidFill>
                      <a:srgbClr val="0070C0"/>
                    </a:solidFill>
                    <a:latin typeface="Arial Narrow" charset="0"/>
                    <a:ea typeface="Arial Narrow" charset="0"/>
                    <a:cs typeface="Arial Narrow" charset="0"/>
                    <a:sym typeface="Helvetica Light"/>
                  </a:rPr>
                  <a:t>BE DIGITAL</a:t>
                </a:r>
              </a:p>
            </p:txBody>
          </p:sp>
          <p:cxnSp>
            <p:nvCxnSpPr>
              <p:cNvPr id="42" name="Straight Arrow Connector 89">
                <a:extLst>
                  <a:ext uri="{FF2B5EF4-FFF2-40B4-BE49-F238E27FC236}">
                    <a16:creationId xmlns:a16="http://schemas.microsoft.com/office/drawing/2014/main" id="{7D40D562-7D47-4D93-80BC-2FBF26452C0A}"/>
                  </a:ext>
                </a:extLst>
              </p:cNvPr>
              <p:cNvCxnSpPr/>
              <p:nvPr/>
            </p:nvCxnSpPr>
            <p:spPr>
              <a:xfrm>
                <a:off x="2615024" y="4137300"/>
                <a:ext cx="3546903" cy="3894"/>
              </a:xfrm>
              <a:prstGeom prst="straightConnector1">
                <a:avLst/>
              </a:prstGeom>
              <a:noFill/>
              <a:ln w="9525" cap="flat" cmpd="sng" algn="ctr">
                <a:solidFill>
                  <a:schemeClr val="bg1">
                    <a:lumMod val="65000"/>
                  </a:schemeClr>
                </a:solidFill>
                <a:prstDash val="solid"/>
                <a:headEnd type="none" w="med" len="med"/>
                <a:tailEnd type="none" w="med" len="med"/>
              </a:ln>
              <a:effectLst/>
            </p:spPr>
          </p:cxnSp>
          <p:pic>
            <p:nvPicPr>
              <p:cNvPr id="43" name="Imagem 42">
                <a:extLst>
                  <a:ext uri="{FF2B5EF4-FFF2-40B4-BE49-F238E27FC236}">
                    <a16:creationId xmlns:a16="http://schemas.microsoft.com/office/drawing/2014/main" id="{58911E1F-A0DE-4F30-91F7-DCA20F47869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95375" y="4146881"/>
                <a:ext cx="768176" cy="332581"/>
              </a:xfrm>
              <a:prstGeom prst="rect">
                <a:avLst/>
              </a:prstGeom>
            </p:spPr>
          </p:pic>
          <p:sp>
            <p:nvSpPr>
              <p:cNvPr id="44" name="TextBox 99">
                <a:extLst>
                  <a:ext uri="{FF2B5EF4-FFF2-40B4-BE49-F238E27FC236}">
                    <a16:creationId xmlns:a16="http://schemas.microsoft.com/office/drawing/2014/main" id="{C38662E6-96A4-47DC-A03F-5735058C9FA1}"/>
                  </a:ext>
                </a:extLst>
              </p:cNvPr>
              <p:cNvSpPr txBox="1"/>
              <p:nvPr/>
            </p:nvSpPr>
            <p:spPr>
              <a:xfrm>
                <a:off x="6200983" y="3394626"/>
                <a:ext cx="1346827" cy="412347"/>
              </a:xfrm>
              <a:prstGeom prst="rect">
                <a:avLst/>
              </a:prstGeom>
              <a:noFill/>
            </p:spPr>
            <p:txBody>
              <a:bodyPr wrap="square" rtlCol="0">
                <a:spAutoFit/>
              </a:bodyPr>
              <a:lstStyle>
                <a:defPPr>
                  <a:defRPr lang="en-US"/>
                </a:defPPr>
                <a:lvl1pPr marL="179388" indent="-179388" defTabSz="1794990">
                  <a:buBlip>
                    <a:blip r:embed="rId4"/>
                  </a:buBlip>
                  <a:defRPr sz="1200">
                    <a:solidFill>
                      <a:srgbClr val="000000"/>
                    </a:solidFill>
                    <a:latin typeface="Arial Narrow" panose="020B0606020202030204" pitchFamily="34" charset="0"/>
                    <a:ea typeface="Arial" charset="0"/>
                    <a:cs typeface="Arial" charset="0"/>
                  </a:defRPr>
                </a:lvl1pPr>
              </a:lstStyle>
              <a:p>
                <a:pPr defTabSz="673121" hangingPunct="0">
                  <a:buClr>
                    <a:srgbClr val="008BE6"/>
                  </a:buClr>
                  <a:buFont typeface="Webdings" panose="05030102010509060703" pitchFamily="18" charset="2"/>
                  <a:buChar char="&lt;"/>
                </a:pPr>
                <a:r>
                  <a:rPr lang="pt-BR" sz="1100" kern="0" dirty="0">
                    <a:latin typeface="Arial Narrow" charset="0"/>
                    <a:ea typeface="Arial Narrow" charset="0"/>
                    <a:cs typeface="Arial Narrow" charset="0"/>
                    <a:sym typeface="Helvetica Light"/>
                  </a:rPr>
                  <a:t>  Pessoas</a:t>
                </a:r>
              </a:p>
              <a:p>
                <a:pPr defTabSz="673121" hangingPunct="0">
                  <a:buClr>
                    <a:srgbClr val="008BE6"/>
                  </a:buClr>
                  <a:buFont typeface="Webdings" panose="05030102010509060703" pitchFamily="18" charset="2"/>
                  <a:buChar char="&lt;"/>
                </a:pPr>
                <a:r>
                  <a:rPr lang="pt-BR" sz="1100" kern="0" dirty="0">
                    <a:latin typeface="Arial Narrow" charset="0"/>
                    <a:ea typeface="Arial Narrow" charset="0"/>
                    <a:cs typeface="Arial Narrow" charset="0"/>
                    <a:sym typeface="Helvetica Light"/>
                  </a:rPr>
                  <a:t>  Processos</a:t>
                </a:r>
              </a:p>
              <a:p>
                <a:pPr defTabSz="673121" hangingPunct="0">
                  <a:buClr>
                    <a:srgbClr val="008BE6"/>
                  </a:buClr>
                  <a:buFont typeface="Webdings" panose="05030102010509060703" pitchFamily="18" charset="2"/>
                  <a:buChar char="&lt;"/>
                </a:pPr>
                <a:r>
                  <a:rPr lang="pt-BR" sz="1100" kern="0" dirty="0">
                    <a:latin typeface="Arial Narrow" charset="0"/>
                    <a:ea typeface="Arial Narrow" charset="0"/>
                    <a:cs typeface="Arial Narrow" charset="0"/>
                    <a:sym typeface="Helvetica Light"/>
                  </a:rPr>
                  <a:t>  Ecossistema</a:t>
                </a:r>
              </a:p>
            </p:txBody>
          </p:sp>
          <p:sp>
            <p:nvSpPr>
              <p:cNvPr id="45" name="Rectangle 77">
                <a:extLst>
                  <a:ext uri="{FF2B5EF4-FFF2-40B4-BE49-F238E27FC236}">
                    <a16:creationId xmlns:a16="http://schemas.microsoft.com/office/drawing/2014/main" id="{FD2BF27D-5971-4B72-8A5C-1A15AED6C0ED}"/>
                  </a:ext>
                </a:extLst>
              </p:cNvPr>
              <p:cNvSpPr/>
              <p:nvPr/>
            </p:nvSpPr>
            <p:spPr>
              <a:xfrm rot="16200000">
                <a:off x="1293719" y="2722575"/>
                <a:ext cx="2223542" cy="229026"/>
              </a:xfrm>
              <a:prstGeom prst="rect">
                <a:avLst/>
              </a:prstGeom>
              <a:noFill/>
              <a:ln w="25400" cap="flat" cmpd="sng" algn="ctr">
                <a:noFill/>
                <a:prstDash val="solid"/>
              </a:ln>
              <a:effectLst/>
            </p:spPr>
            <p:txBody>
              <a:bodyPr rtlCol="0" anchor="ctr"/>
              <a:lstStyle/>
              <a:p>
                <a:pPr algn="ctr" defTabSz="673121">
                  <a:defRPr/>
                </a:pPr>
                <a:r>
                  <a:rPr lang="pt-BR" sz="1400" b="1" kern="0" dirty="0">
                    <a:solidFill>
                      <a:srgbClr val="ED7D31"/>
                    </a:solidFill>
                    <a:latin typeface="Arial Narrow" charset="0"/>
                    <a:ea typeface="Arial Narrow" charset="0"/>
                    <a:cs typeface="Arial Narrow" charset="0"/>
                    <a:sym typeface="Helvetica Light"/>
                  </a:rPr>
                  <a:t>ALUNO</a:t>
                </a:r>
              </a:p>
            </p:txBody>
          </p:sp>
          <p:sp>
            <p:nvSpPr>
              <p:cNvPr id="46" name="TextBox 78">
                <a:extLst>
                  <a:ext uri="{FF2B5EF4-FFF2-40B4-BE49-F238E27FC236}">
                    <a16:creationId xmlns:a16="http://schemas.microsoft.com/office/drawing/2014/main" id="{CB553836-F0F7-4AD0-A69E-3894E411FCBE}"/>
                  </a:ext>
                </a:extLst>
              </p:cNvPr>
              <p:cNvSpPr txBox="1"/>
              <p:nvPr/>
            </p:nvSpPr>
            <p:spPr>
              <a:xfrm>
                <a:off x="1764187" y="4004251"/>
                <a:ext cx="810208" cy="248231"/>
              </a:xfrm>
              <a:prstGeom prst="rect">
                <a:avLst/>
              </a:prstGeom>
              <a:noFill/>
            </p:spPr>
            <p:txBody>
              <a:bodyPr wrap="square" lIns="26501" tIns="26501" rIns="26501" bIns="26501" rtlCol="0">
                <a:spAutoFit/>
              </a:bodyPr>
              <a:lstStyle/>
              <a:p>
                <a:pPr algn="r" defTabSz="673121">
                  <a:defRPr/>
                </a:pPr>
                <a:r>
                  <a:rPr lang="pt-BR" sz="1000" b="1" kern="0" dirty="0">
                    <a:solidFill>
                      <a:prstClr val="black"/>
                    </a:solidFill>
                    <a:latin typeface="Arial Narrow" charset="0"/>
                    <a:ea typeface="Arial Narrow" charset="0"/>
                    <a:cs typeface="Arial Narrow" charset="0"/>
                    <a:sym typeface="Helvetica Light"/>
                  </a:rPr>
                  <a:t>BUSINESS </a:t>
                </a:r>
                <a:br>
                  <a:rPr lang="pt-BR" sz="1000" b="1" kern="0" dirty="0">
                    <a:solidFill>
                      <a:prstClr val="black"/>
                    </a:solidFill>
                    <a:latin typeface="Arial Narrow" charset="0"/>
                    <a:ea typeface="Arial Narrow" charset="0"/>
                    <a:cs typeface="Arial Narrow" charset="0"/>
                    <a:sym typeface="Helvetica Light"/>
                  </a:rPr>
                </a:br>
                <a:r>
                  <a:rPr lang="pt-BR" sz="1000" b="1" kern="0" dirty="0">
                    <a:solidFill>
                      <a:prstClr val="black"/>
                    </a:solidFill>
                    <a:latin typeface="Arial Narrow" charset="0"/>
                    <a:ea typeface="Arial Narrow" charset="0"/>
                    <a:cs typeface="Arial Narrow" charset="0"/>
                    <a:sym typeface="Helvetica Light"/>
                  </a:rPr>
                  <a:t>AS USUAL</a:t>
                </a:r>
              </a:p>
            </p:txBody>
          </p:sp>
          <p:sp>
            <p:nvSpPr>
              <p:cNvPr id="47" name="TextBox 79">
                <a:extLst>
                  <a:ext uri="{FF2B5EF4-FFF2-40B4-BE49-F238E27FC236}">
                    <a16:creationId xmlns:a16="http://schemas.microsoft.com/office/drawing/2014/main" id="{D4936C17-F013-4C6B-B63A-15B701BA712B}"/>
                  </a:ext>
                </a:extLst>
              </p:cNvPr>
              <p:cNvSpPr txBox="1"/>
              <p:nvPr/>
            </p:nvSpPr>
            <p:spPr>
              <a:xfrm>
                <a:off x="2279586" y="1238865"/>
                <a:ext cx="1226211" cy="184793"/>
              </a:xfrm>
              <a:prstGeom prst="rect">
                <a:avLst/>
              </a:prstGeom>
              <a:noFill/>
            </p:spPr>
            <p:txBody>
              <a:bodyPr wrap="square" lIns="26501" tIns="26501" rIns="26501" bIns="26501" rtlCol="0">
                <a:spAutoFit/>
              </a:bodyPr>
              <a:lstStyle/>
              <a:p>
                <a:pPr algn="r" defTabSz="673121">
                  <a:defRPr/>
                </a:pPr>
                <a:r>
                  <a:rPr lang="pt-BR" sz="1400" b="1" kern="0" dirty="0">
                    <a:solidFill>
                      <a:srgbClr val="ED7D31"/>
                    </a:solidFill>
                    <a:latin typeface="Arial Narrow" charset="0"/>
                    <a:ea typeface="Arial Narrow" charset="0"/>
                    <a:cs typeface="Arial Narrow" charset="0"/>
                    <a:sym typeface="Helvetica Light"/>
                  </a:rPr>
                  <a:t>GO DIGITAL</a:t>
                </a:r>
              </a:p>
            </p:txBody>
          </p:sp>
          <p:sp>
            <p:nvSpPr>
              <p:cNvPr id="48" name="Freeform 12">
                <a:extLst>
                  <a:ext uri="{FF2B5EF4-FFF2-40B4-BE49-F238E27FC236}">
                    <a16:creationId xmlns:a16="http://schemas.microsoft.com/office/drawing/2014/main" id="{705592C8-CF6B-4788-9884-CA502B1F1F1D}"/>
                  </a:ext>
                </a:extLst>
              </p:cNvPr>
              <p:cNvSpPr/>
              <p:nvPr/>
            </p:nvSpPr>
            <p:spPr>
              <a:xfrm>
                <a:off x="2613368" y="1573195"/>
                <a:ext cx="1367608" cy="2558417"/>
              </a:xfrm>
              <a:custGeom>
                <a:avLst/>
                <a:gdLst>
                  <a:gd name="connsiteX0" fmla="*/ 10886 w 1251857"/>
                  <a:gd name="connsiteY0" fmla="*/ 2906486 h 2906486"/>
                  <a:gd name="connsiteX1" fmla="*/ 1251857 w 1251857"/>
                  <a:gd name="connsiteY1" fmla="*/ 0 h 2906486"/>
                  <a:gd name="connsiteX2" fmla="*/ 0 w 1251857"/>
                  <a:gd name="connsiteY2" fmla="*/ 0 h 2906486"/>
                  <a:gd name="connsiteX3" fmla="*/ 10886 w 1251857"/>
                  <a:gd name="connsiteY3" fmla="*/ 2906486 h 2906486"/>
                </a:gdLst>
                <a:ahLst/>
                <a:cxnLst>
                  <a:cxn ang="0">
                    <a:pos x="connsiteX0" y="connsiteY0"/>
                  </a:cxn>
                  <a:cxn ang="0">
                    <a:pos x="connsiteX1" y="connsiteY1"/>
                  </a:cxn>
                  <a:cxn ang="0">
                    <a:pos x="connsiteX2" y="connsiteY2"/>
                  </a:cxn>
                  <a:cxn ang="0">
                    <a:pos x="connsiteX3" y="connsiteY3"/>
                  </a:cxn>
                </a:cxnLst>
                <a:rect l="l" t="t" r="r" b="b"/>
                <a:pathLst>
                  <a:path w="1251857" h="2906486">
                    <a:moveTo>
                      <a:pt x="10886" y="2906486"/>
                    </a:moveTo>
                    <a:lnTo>
                      <a:pt x="1251857" y="0"/>
                    </a:lnTo>
                    <a:lnTo>
                      <a:pt x="0" y="0"/>
                    </a:lnTo>
                    <a:cubicBezTo>
                      <a:pt x="3629" y="968829"/>
                      <a:pt x="7257" y="1937657"/>
                      <a:pt x="10886" y="2906486"/>
                    </a:cubicBezTo>
                    <a:close/>
                  </a:path>
                </a:pathLst>
              </a:custGeom>
              <a:solidFill>
                <a:srgbClr val="ED7D31"/>
              </a:solidFill>
              <a:ln w="12700" cap="flat" cmpd="sng" algn="ctr">
                <a:noFill/>
                <a:prstDash val="solid"/>
              </a:ln>
              <a:effectLst/>
            </p:spPr>
            <p:txBody>
              <a:bodyPr rtlCol="0" anchor="ctr"/>
              <a:lstStyle/>
              <a:p>
                <a:pPr algn="ctr" defTabSz="673121">
                  <a:defRPr/>
                </a:pPr>
                <a:endParaRPr lang="en-US" sz="3200" kern="0" dirty="0">
                  <a:solidFill>
                    <a:prstClr val="black"/>
                  </a:solidFill>
                  <a:latin typeface="Arial Narrow" charset="0"/>
                  <a:ea typeface="Arial Narrow" charset="0"/>
                  <a:cs typeface="Arial Narrow" charset="0"/>
                  <a:sym typeface="Helvetica Light"/>
                </a:endParaRPr>
              </a:p>
            </p:txBody>
          </p:sp>
          <p:sp>
            <p:nvSpPr>
              <p:cNvPr id="49" name="TextBox 81">
                <a:extLst>
                  <a:ext uri="{FF2B5EF4-FFF2-40B4-BE49-F238E27FC236}">
                    <a16:creationId xmlns:a16="http://schemas.microsoft.com/office/drawing/2014/main" id="{71AF672D-0260-4B82-B82B-12091749CF66}"/>
                  </a:ext>
                </a:extLst>
              </p:cNvPr>
              <p:cNvSpPr txBox="1"/>
              <p:nvPr/>
            </p:nvSpPr>
            <p:spPr>
              <a:xfrm>
                <a:off x="2684501" y="1625656"/>
                <a:ext cx="1225341" cy="480838"/>
              </a:xfrm>
              <a:prstGeom prst="rect">
                <a:avLst/>
              </a:prstGeom>
              <a:noFill/>
            </p:spPr>
            <p:txBody>
              <a:bodyPr wrap="square" lIns="26501" tIns="26501" rIns="26501" bIns="26501" rtlCol="0">
                <a:spAutoFit/>
              </a:bodyPr>
              <a:lstStyle/>
              <a:p>
                <a:pPr defTabSz="673121">
                  <a:defRPr/>
                </a:pPr>
                <a:r>
                  <a:rPr lang="pt-BR" sz="1100" b="1" kern="0" dirty="0">
                    <a:solidFill>
                      <a:prstClr val="white"/>
                    </a:solidFill>
                    <a:latin typeface="Arial Narrow" charset="0"/>
                    <a:ea typeface="Arial Narrow" charset="0"/>
                    <a:cs typeface="Arial Narrow" charset="0"/>
                    <a:sym typeface="Helvetica Light"/>
                  </a:rPr>
                  <a:t>DIGITALIZAR A EXPERIÊNCIA</a:t>
                </a:r>
              </a:p>
              <a:p>
                <a:pPr defTabSz="673121">
                  <a:defRPr/>
                </a:pPr>
                <a:r>
                  <a:rPr lang="pt-BR" sz="1100" b="1" kern="0" dirty="0">
                    <a:solidFill>
                      <a:prstClr val="white"/>
                    </a:solidFill>
                    <a:latin typeface="Arial Narrow" charset="0"/>
                    <a:ea typeface="Arial Narrow" charset="0"/>
                    <a:cs typeface="Arial Narrow" charset="0"/>
                    <a:sym typeface="Helvetica Light"/>
                  </a:rPr>
                  <a:t>DO CLIENTE</a:t>
                </a:r>
              </a:p>
              <a:p>
                <a:pPr defTabSz="673121">
                  <a:defRPr/>
                </a:pPr>
                <a:r>
                  <a:rPr lang="pt-BR" sz="1000" kern="0" dirty="0">
                    <a:solidFill>
                      <a:prstClr val="white"/>
                    </a:solidFill>
                    <a:latin typeface="Arial Narrow" charset="0"/>
                    <a:ea typeface="Arial Narrow" charset="0"/>
                    <a:cs typeface="Arial Narrow" charset="0"/>
                    <a:sym typeface="Helvetica Light"/>
                  </a:rPr>
                  <a:t>Encantar o</a:t>
                </a:r>
                <a:br>
                  <a:rPr lang="pt-BR" sz="1000" kern="0" dirty="0">
                    <a:solidFill>
                      <a:prstClr val="white"/>
                    </a:solidFill>
                    <a:latin typeface="Arial Narrow" charset="0"/>
                    <a:ea typeface="Arial Narrow" charset="0"/>
                    <a:cs typeface="Arial Narrow" charset="0"/>
                    <a:sym typeface="Helvetica Light"/>
                  </a:rPr>
                </a:br>
                <a:r>
                  <a:rPr lang="pt-BR" sz="1000" kern="0" dirty="0">
                    <a:solidFill>
                      <a:prstClr val="white"/>
                    </a:solidFill>
                    <a:latin typeface="Arial Narrow" charset="0"/>
                    <a:ea typeface="Arial Narrow" charset="0"/>
                    <a:cs typeface="Arial Narrow" charset="0"/>
                    <a:sym typeface="Helvetica Light"/>
                  </a:rPr>
                  <a:t>cliente</a:t>
                </a:r>
              </a:p>
            </p:txBody>
          </p:sp>
          <p:cxnSp>
            <p:nvCxnSpPr>
              <p:cNvPr id="50" name="Straight Arrow Connector 83">
                <a:extLst>
                  <a:ext uri="{FF2B5EF4-FFF2-40B4-BE49-F238E27FC236}">
                    <a16:creationId xmlns:a16="http://schemas.microsoft.com/office/drawing/2014/main" id="{A50CE7E6-5CD3-407B-A6A0-7F8C79FF51A7}"/>
                  </a:ext>
                </a:extLst>
              </p:cNvPr>
              <p:cNvCxnSpPr/>
              <p:nvPr/>
            </p:nvCxnSpPr>
            <p:spPr>
              <a:xfrm flipH="1" flipV="1">
                <a:off x="2613368" y="1573195"/>
                <a:ext cx="7530" cy="2567079"/>
              </a:xfrm>
              <a:prstGeom prst="straightConnector1">
                <a:avLst/>
              </a:prstGeom>
              <a:noFill/>
              <a:ln w="9525" cap="flat" cmpd="sng" algn="ctr">
                <a:solidFill>
                  <a:schemeClr val="bg1">
                    <a:lumMod val="65000"/>
                  </a:schemeClr>
                </a:solidFill>
                <a:prstDash val="solid"/>
                <a:headEnd type="none" w="med" len="med"/>
                <a:tailEnd type="none" w="med" len="med"/>
              </a:ln>
              <a:effectLst/>
            </p:spPr>
          </p:cxnSp>
        </p:grpSp>
      </p:grpSp>
      <p:sp>
        <p:nvSpPr>
          <p:cNvPr id="55" name="Footer Placeholder 4">
            <a:extLst>
              <a:ext uri="{FF2B5EF4-FFF2-40B4-BE49-F238E27FC236}">
                <a16:creationId xmlns:a16="http://schemas.microsoft.com/office/drawing/2014/main" id="{71A51DA5-4812-4B87-B238-1D7B58C55D14}"/>
              </a:ext>
            </a:extLst>
          </p:cNvPr>
          <p:cNvSpPr txBox="1">
            <a:spLocks/>
          </p:cNvSpPr>
          <p:nvPr/>
        </p:nvSpPr>
        <p:spPr>
          <a:xfrm>
            <a:off x="0" y="6611244"/>
            <a:ext cx="2895600" cy="268773"/>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3121">
              <a:defRPr/>
            </a:pPr>
            <a:r>
              <a:rPr lang="pt-BR" sz="900" dirty="0">
                <a:solidFill>
                  <a:prstClr val="black">
                    <a:lumMod val="75000"/>
                    <a:lumOff val="25000"/>
                  </a:prstClr>
                </a:solidFill>
                <a:latin typeface="Foco" panose="020B0504050202020203" pitchFamily="34" charset="0"/>
                <a:ea typeface="Arial Narrow" charset="0"/>
                <a:cs typeface="Arial Narrow" charset="0"/>
                <a:sym typeface="Helvetica Light"/>
              </a:rPr>
              <a:t>Fonte: Análise Accenture</a:t>
            </a:r>
          </a:p>
        </p:txBody>
      </p:sp>
    </p:spTree>
    <p:extLst>
      <p:ext uri="{BB962C8B-B14F-4D97-AF65-F5344CB8AC3E}">
        <p14:creationId xmlns:p14="http://schemas.microsoft.com/office/powerpoint/2010/main" val="1226474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m 28" descr="Uma imagem contendo edifício, texto, ao ar livre&#10;&#10;Descrição gerada automaticamente">
            <a:extLst>
              <a:ext uri="{FF2B5EF4-FFF2-40B4-BE49-F238E27FC236}">
                <a16:creationId xmlns:a16="http://schemas.microsoft.com/office/drawing/2014/main" id="{BE04A86E-3AA4-4169-9C31-A5C2F5CAAA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0"/>
            <a:ext cx="12189850" cy="6858000"/>
          </a:xfrm>
          <a:prstGeom prst="rect">
            <a:avLst/>
          </a:prstGeom>
        </p:spPr>
      </p:pic>
      <p:sp>
        <p:nvSpPr>
          <p:cNvPr id="26" name="Retângulo 25">
            <a:extLst>
              <a:ext uri="{FF2B5EF4-FFF2-40B4-BE49-F238E27FC236}">
                <a16:creationId xmlns:a16="http://schemas.microsoft.com/office/drawing/2014/main" id="{464656F4-315F-45C4-A248-FADA39B0274D}"/>
              </a:ext>
            </a:extLst>
          </p:cNvPr>
          <p:cNvSpPr/>
          <p:nvPr/>
        </p:nvSpPr>
        <p:spPr>
          <a:xfrm>
            <a:off x="-80570" y="27076"/>
            <a:ext cx="12192000" cy="6859205"/>
          </a:xfrm>
          <a:prstGeom prst="rect">
            <a:avLst/>
          </a:prstGeom>
          <a:solidFill>
            <a:srgbClr val="00467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CaixaDeTexto 26">
            <a:extLst>
              <a:ext uri="{FF2B5EF4-FFF2-40B4-BE49-F238E27FC236}">
                <a16:creationId xmlns:a16="http://schemas.microsoft.com/office/drawing/2014/main" id="{91A340B0-1E4B-4456-BCB4-85522E425881}"/>
              </a:ext>
            </a:extLst>
          </p:cNvPr>
          <p:cNvSpPr txBox="1"/>
          <p:nvPr/>
        </p:nvSpPr>
        <p:spPr>
          <a:xfrm>
            <a:off x="5484260" y="374844"/>
            <a:ext cx="6693160" cy="1938992"/>
          </a:xfrm>
          <a:prstGeom prst="rect">
            <a:avLst/>
          </a:prstGeom>
          <a:noFill/>
        </p:spPr>
        <p:txBody>
          <a:bodyPr wrap="square" rtlCol="0">
            <a:spAutoFit/>
          </a:bodyPr>
          <a:lstStyle/>
          <a:p>
            <a:pPr algn="ctr"/>
            <a:r>
              <a:rPr lang="pt-BR" sz="6000" dirty="0">
                <a:solidFill>
                  <a:schemeClr val="bg1"/>
                </a:solidFill>
                <a:effectLst>
                  <a:outerShdw blurRad="38100" dist="38100" dir="2700000" algn="tl">
                    <a:srgbClr val="000000">
                      <a:alpha val="43137"/>
                    </a:srgbClr>
                  </a:outerShdw>
                </a:effectLst>
                <a:latin typeface="Foco Black" panose="020B0A04050202020203" pitchFamily="34" charset="0"/>
              </a:rPr>
              <a:t>Transformação Digital</a:t>
            </a:r>
          </a:p>
        </p:txBody>
      </p:sp>
      <p:sp>
        <p:nvSpPr>
          <p:cNvPr id="4" name="Retângulo 3">
            <a:extLst>
              <a:ext uri="{FF2B5EF4-FFF2-40B4-BE49-F238E27FC236}">
                <a16:creationId xmlns:a16="http://schemas.microsoft.com/office/drawing/2014/main" id="{BEA32917-1CC1-4A44-B56C-BB7BF24A7C68}"/>
              </a:ext>
            </a:extLst>
          </p:cNvPr>
          <p:cNvSpPr/>
          <p:nvPr/>
        </p:nvSpPr>
        <p:spPr>
          <a:xfrm>
            <a:off x="-173736" y="1650734"/>
            <a:ext cx="5285232" cy="85165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2800" b="1" dirty="0">
                <a:solidFill>
                  <a:schemeClr val="bg1"/>
                </a:solidFill>
                <a:latin typeface="Foco Black" panose="020B0A04050202020203" pitchFamily="34" charset="0"/>
              </a:rPr>
              <a:t>Agilidade em escala (</a:t>
            </a:r>
            <a:r>
              <a:rPr lang="pt-BR" sz="2800" b="1" dirty="0" err="1">
                <a:solidFill>
                  <a:schemeClr val="bg1"/>
                </a:solidFill>
                <a:latin typeface="Foco Black" panose="020B0A04050202020203" pitchFamily="34" charset="0"/>
              </a:rPr>
              <a:t>SAFe</a:t>
            </a:r>
            <a:r>
              <a:rPr lang="pt-BR" sz="2800" b="1" dirty="0">
                <a:solidFill>
                  <a:schemeClr val="bg1"/>
                </a:solidFill>
                <a:latin typeface="Foco Black" panose="020B0A04050202020203" pitchFamily="34" charset="0"/>
              </a:rPr>
              <a:t>)</a:t>
            </a:r>
          </a:p>
        </p:txBody>
      </p:sp>
      <p:sp>
        <p:nvSpPr>
          <p:cNvPr id="31" name="Retângulo 30">
            <a:extLst>
              <a:ext uri="{FF2B5EF4-FFF2-40B4-BE49-F238E27FC236}">
                <a16:creationId xmlns:a16="http://schemas.microsoft.com/office/drawing/2014/main" id="{8476B9F3-83B2-42EA-94DC-7B68CE93D665}"/>
              </a:ext>
            </a:extLst>
          </p:cNvPr>
          <p:cNvSpPr/>
          <p:nvPr/>
        </p:nvSpPr>
        <p:spPr>
          <a:xfrm>
            <a:off x="-173736" y="2750740"/>
            <a:ext cx="5285232" cy="85165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2800" b="1" dirty="0" err="1">
                <a:solidFill>
                  <a:schemeClr val="bg1"/>
                </a:solidFill>
                <a:latin typeface="Foco Black" panose="020B0A04050202020203" pitchFamily="34" charset="0"/>
              </a:rPr>
              <a:t>Capabilities</a:t>
            </a:r>
            <a:r>
              <a:rPr lang="pt-BR" sz="2800" b="1" dirty="0">
                <a:solidFill>
                  <a:schemeClr val="bg1"/>
                </a:solidFill>
                <a:latin typeface="Foco Black" panose="020B0A04050202020203" pitchFamily="34" charset="0"/>
              </a:rPr>
              <a:t> Digitais</a:t>
            </a:r>
          </a:p>
        </p:txBody>
      </p:sp>
      <p:sp>
        <p:nvSpPr>
          <p:cNvPr id="32" name="Retângulo 31">
            <a:extLst>
              <a:ext uri="{FF2B5EF4-FFF2-40B4-BE49-F238E27FC236}">
                <a16:creationId xmlns:a16="http://schemas.microsoft.com/office/drawing/2014/main" id="{829861C6-2A60-4A89-9525-05C055EC9BE9}"/>
              </a:ext>
            </a:extLst>
          </p:cNvPr>
          <p:cNvSpPr/>
          <p:nvPr/>
        </p:nvSpPr>
        <p:spPr>
          <a:xfrm>
            <a:off x="-173736" y="3850746"/>
            <a:ext cx="5285232" cy="85165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2800" b="1" dirty="0">
                <a:solidFill>
                  <a:schemeClr val="bg1"/>
                </a:solidFill>
                <a:latin typeface="Foco Black" panose="020B0A04050202020203" pitchFamily="34" charset="0"/>
              </a:rPr>
              <a:t>Inovação Aberta</a:t>
            </a:r>
          </a:p>
        </p:txBody>
      </p:sp>
      <p:grpSp>
        <p:nvGrpSpPr>
          <p:cNvPr id="2" name="Agrupar 1">
            <a:extLst>
              <a:ext uri="{FF2B5EF4-FFF2-40B4-BE49-F238E27FC236}">
                <a16:creationId xmlns:a16="http://schemas.microsoft.com/office/drawing/2014/main" id="{C1213353-D0B7-4DC9-B577-B1584AEFAACB}"/>
              </a:ext>
            </a:extLst>
          </p:cNvPr>
          <p:cNvGrpSpPr/>
          <p:nvPr/>
        </p:nvGrpSpPr>
        <p:grpSpPr>
          <a:xfrm>
            <a:off x="-173736" y="4895077"/>
            <a:ext cx="5285232" cy="1642869"/>
            <a:chOff x="-173736" y="4895077"/>
            <a:chExt cx="5285232" cy="1642869"/>
          </a:xfrm>
          <a:solidFill>
            <a:schemeClr val="accent1">
              <a:lumMod val="75000"/>
            </a:schemeClr>
          </a:solidFill>
        </p:grpSpPr>
        <p:sp>
          <p:nvSpPr>
            <p:cNvPr id="33" name="Retângulo 32">
              <a:extLst>
                <a:ext uri="{FF2B5EF4-FFF2-40B4-BE49-F238E27FC236}">
                  <a16:creationId xmlns:a16="http://schemas.microsoft.com/office/drawing/2014/main" id="{E8FA2D96-6703-401A-B321-5977D8853A69}"/>
                </a:ext>
              </a:extLst>
            </p:cNvPr>
            <p:cNvSpPr/>
            <p:nvPr/>
          </p:nvSpPr>
          <p:spPr>
            <a:xfrm>
              <a:off x="-173736" y="5686290"/>
              <a:ext cx="5285232" cy="85165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2800" b="1" dirty="0">
                  <a:solidFill>
                    <a:schemeClr val="bg1"/>
                  </a:solidFill>
                  <a:latin typeface="Foco Black" panose="020B0A04050202020203" pitchFamily="34" charset="0"/>
                </a:rPr>
                <a:t>Mudança Cultural</a:t>
              </a:r>
            </a:p>
          </p:txBody>
        </p:sp>
        <p:sp>
          <p:nvSpPr>
            <p:cNvPr id="5" name="Seta: para Baixo 4">
              <a:extLst>
                <a:ext uri="{FF2B5EF4-FFF2-40B4-BE49-F238E27FC236}">
                  <a16:creationId xmlns:a16="http://schemas.microsoft.com/office/drawing/2014/main" id="{67B8C704-4136-4ACB-9E54-5CB2D00903E8}"/>
                </a:ext>
              </a:extLst>
            </p:cNvPr>
            <p:cNvSpPr/>
            <p:nvPr/>
          </p:nvSpPr>
          <p:spPr>
            <a:xfrm>
              <a:off x="2109533" y="4895077"/>
              <a:ext cx="709551" cy="607515"/>
            </a:xfrm>
            <a:prstGeom prst="downArrow">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sz="2800" b="1">
                <a:solidFill>
                  <a:schemeClr val="bg1"/>
                </a:solidFill>
                <a:latin typeface="Foco Black" panose="020B0A04050202020203" pitchFamily="34" charset="0"/>
              </a:endParaRPr>
            </a:p>
          </p:txBody>
        </p:sp>
      </p:grpSp>
      <p:grpSp>
        <p:nvGrpSpPr>
          <p:cNvPr id="34" name="Agrupar 33">
            <a:extLst>
              <a:ext uri="{FF2B5EF4-FFF2-40B4-BE49-F238E27FC236}">
                <a16:creationId xmlns:a16="http://schemas.microsoft.com/office/drawing/2014/main" id="{42C44973-78E8-4BC5-8084-2B3108DA97A8}"/>
              </a:ext>
            </a:extLst>
          </p:cNvPr>
          <p:cNvGrpSpPr/>
          <p:nvPr/>
        </p:nvGrpSpPr>
        <p:grpSpPr>
          <a:xfrm>
            <a:off x="229174" y="346825"/>
            <a:ext cx="1137713" cy="1073647"/>
            <a:chOff x="60362" y="125208"/>
            <a:chExt cx="1137713" cy="1073647"/>
          </a:xfrm>
        </p:grpSpPr>
        <p:sp>
          <p:nvSpPr>
            <p:cNvPr id="35" name="Elipse 34">
              <a:extLst>
                <a:ext uri="{FF2B5EF4-FFF2-40B4-BE49-F238E27FC236}">
                  <a16:creationId xmlns:a16="http://schemas.microsoft.com/office/drawing/2014/main" id="{E1552E88-88DD-42E7-887B-BDFD3D990061}"/>
                </a:ext>
              </a:extLst>
            </p:cNvPr>
            <p:cNvSpPr/>
            <p:nvPr/>
          </p:nvSpPr>
          <p:spPr>
            <a:xfrm>
              <a:off x="203951" y="125208"/>
              <a:ext cx="687003" cy="687003"/>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TextBox 5">
              <a:extLst>
                <a:ext uri="{FF2B5EF4-FFF2-40B4-BE49-F238E27FC236}">
                  <a16:creationId xmlns:a16="http://schemas.microsoft.com/office/drawing/2014/main" id="{13D7E8D0-263A-44F0-9A92-0B047FC0E39B}"/>
                </a:ext>
              </a:extLst>
            </p:cNvPr>
            <p:cNvSpPr txBox="1"/>
            <p:nvPr/>
          </p:nvSpPr>
          <p:spPr>
            <a:xfrm>
              <a:off x="60362" y="860301"/>
              <a:ext cx="1137713" cy="338554"/>
            </a:xfrm>
            <a:prstGeom prst="rect">
              <a:avLst/>
            </a:prstGeom>
            <a:noFill/>
          </p:spPr>
          <p:txBody>
            <a:bodyPr wrap="square" rtlCol="0">
              <a:spAutoFit/>
            </a:bodyPr>
            <a:lstStyle/>
            <a:p>
              <a:pPr algn="ctr"/>
              <a:r>
                <a:rPr lang="pt-BR" sz="1600" b="1" dirty="0">
                  <a:solidFill>
                    <a:schemeClr val="bg1"/>
                  </a:solidFill>
                  <a:latin typeface="Foco Black" panose="020B0A04050202020203" pitchFamily="34" charset="0"/>
                </a:rPr>
                <a:t>DIGITAL</a:t>
              </a:r>
            </a:p>
          </p:txBody>
        </p:sp>
      </p:grpSp>
      <p:pic>
        <p:nvPicPr>
          <p:cNvPr id="53" name="Picture 56">
            <a:extLst>
              <a:ext uri="{FF2B5EF4-FFF2-40B4-BE49-F238E27FC236}">
                <a16:creationId xmlns:a16="http://schemas.microsoft.com/office/drawing/2014/main" id="{D9E6DA8D-1826-4C0F-BEE3-95F2988250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6500" y="458457"/>
            <a:ext cx="439527" cy="439527"/>
          </a:xfrm>
          <a:prstGeom prst="rect">
            <a:avLst/>
          </a:prstGeom>
        </p:spPr>
      </p:pic>
    </p:spTree>
    <p:extLst>
      <p:ext uri="{BB962C8B-B14F-4D97-AF65-F5344CB8AC3E}">
        <p14:creationId xmlns:p14="http://schemas.microsoft.com/office/powerpoint/2010/main" val="2117781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m 28" descr="Uma imagem contendo edifício, texto, ao ar livre&#10;&#10;Descrição gerada automaticamente">
            <a:extLst>
              <a:ext uri="{FF2B5EF4-FFF2-40B4-BE49-F238E27FC236}">
                <a16:creationId xmlns:a16="http://schemas.microsoft.com/office/drawing/2014/main" id="{BE04A86E-3AA4-4169-9C31-A5C2F5CAAAF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0" y="0"/>
            <a:ext cx="12189850" cy="6858000"/>
          </a:xfrm>
          <a:prstGeom prst="rect">
            <a:avLst/>
          </a:prstGeom>
        </p:spPr>
      </p:pic>
      <p:sp>
        <p:nvSpPr>
          <p:cNvPr id="26" name="Retângulo 25">
            <a:extLst>
              <a:ext uri="{FF2B5EF4-FFF2-40B4-BE49-F238E27FC236}">
                <a16:creationId xmlns:a16="http://schemas.microsoft.com/office/drawing/2014/main" id="{464656F4-315F-45C4-A248-FADA39B0274D}"/>
              </a:ext>
            </a:extLst>
          </p:cNvPr>
          <p:cNvSpPr/>
          <p:nvPr/>
        </p:nvSpPr>
        <p:spPr>
          <a:xfrm>
            <a:off x="-14582" y="-66526"/>
            <a:ext cx="12192000" cy="6859205"/>
          </a:xfrm>
          <a:prstGeom prst="rect">
            <a:avLst/>
          </a:prstGeom>
          <a:solidFill>
            <a:srgbClr val="00467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CaixaDeTexto 26">
            <a:extLst>
              <a:ext uri="{FF2B5EF4-FFF2-40B4-BE49-F238E27FC236}">
                <a16:creationId xmlns:a16="http://schemas.microsoft.com/office/drawing/2014/main" id="{91A340B0-1E4B-4456-BCB4-85522E425881}"/>
              </a:ext>
            </a:extLst>
          </p:cNvPr>
          <p:cNvSpPr txBox="1"/>
          <p:nvPr/>
        </p:nvSpPr>
        <p:spPr>
          <a:xfrm>
            <a:off x="5484259" y="374844"/>
            <a:ext cx="6693159" cy="1938992"/>
          </a:xfrm>
          <a:prstGeom prst="rect">
            <a:avLst/>
          </a:prstGeom>
          <a:noFill/>
        </p:spPr>
        <p:txBody>
          <a:bodyPr wrap="square" rtlCol="0">
            <a:spAutoFit/>
          </a:bodyPr>
          <a:lstStyle/>
          <a:p>
            <a:pPr algn="ctr"/>
            <a:r>
              <a:rPr lang="pt-BR" sz="6000" dirty="0">
                <a:solidFill>
                  <a:schemeClr val="bg1"/>
                </a:solidFill>
                <a:effectLst>
                  <a:outerShdw blurRad="38100" dist="38100" dir="2700000" algn="tl">
                    <a:srgbClr val="000000">
                      <a:alpha val="43137"/>
                    </a:srgbClr>
                  </a:outerShdw>
                </a:effectLst>
                <a:latin typeface="Foco Black" panose="020B0A04050202020203" pitchFamily="34" charset="0"/>
              </a:rPr>
              <a:t>Transformação Digital</a:t>
            </a:r>
          </a:p>
        </p:txBody>
      </p:sp>
      <p:sp>
        <p:nvSpPr>
          <p:cNvPr id="4" name="Retângulo 3">
            <a:extLst>
              <a:ext uri="{FF2B5EF4-FFF2-40B4-BE49-F238E27FC236}">
                <a16:creationId xmlns:a16="http://schemas.microsoft.com/office/drawing/2014/main" id="{BEA32917-1CC1-4A44-B56C-BB7BF24A7C68}"/>
              </a:ext>
            </a:extLst>
          </p:cNvPr>
          <p:cNvSpPr/>
          <p:nvPr/>
        </p:nvSpPr>
        <p:spPr>
          <a:xfrm>
            <a:off x="-173736" y="1650734"/>
            <a:ext cx="5285232" cy="851656"/>
          </a:xfrm>
          <a:prstGeom prst="rect">
            <a:avLst/>
          </a:prstGeom>
          <a:solidFill>
            <a:srgbClr val="EF904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2800" b="1" dirty="0">
                <a:solidFill>
                  <a:schemeClr val="bg1"/>
                </a:solidFill>
                <a:latin typeface="Foco Black" panose="020B0A04050202020203" pitchFamily="34" charset="0"/>
              </a:rPr>
              <a:t>Agilidade em escala (</a:t>
            </a:r>
            <a:r>
              <a:rPr lang="pt-BR" sz="2800" b="1" dirty="0" err="1">
                <a:solidFill>
                  <a:schemeClr val="bg1"/>
                </a:solidFill>
                <a:latin typeface="Foco Black" panose="020B0A04050202020203" pitchFamily="34" charset="0"/>
              </a:rPr>
              <a:t>SAFe</a:t>
            </a:r>
            <a:r>
              <a:rPr lang="pt-BR" sz="2800" b="1" dirty="0">
                <a:solidFill>
                  <a:schemeClr val="bg1"/>
                </a:solidFill>
                <a:latin typeface="Foco Black" panose="020B0A04050202020203" pitchFamily="34" charset="0"/>
              </a:rPr>
              <a:t>)</a:t>
            </a:r>
          </a:p>
        </p:txBody>
      </p:sp>
      <p:sp>
        <p:nvSpPr>
          <p:cNvPr id="31" name="Retângulo 30">
            <a:extLst>
              <a:ext uri="{FF2B5EF4-FFF2-40B4-BE49-F238E27FC236}">
                <a16:creationId xmlns:a16="http://schemas.microsoft.com/office/drawing/2014/main" id="{8476B9F3-83B2-42EA-94DC-7B68CE93D665}"/>
              </a:ext>
            </a:extLst>
          </p:cNvPr>
          <p:cNvSpPr/>
          <p:nvPr/>
        </p:nvSpPr>
        <p:spPr>
          <a:xfrm>
            <a:off x="-173736" y="2750740"/>
            <a:ext cx="5285232" cy="85165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2800" b="1" dirty="0" err="1">
                <a:solidFill>
                  <a:schemeClr val="bg1"/>
                </a:solidFill>
                <a:latin typeface="Foco Black" panose="020B0A04050202020203" pitchFamily="34" charset="0"/>
              </a:rPr>
              <a:t>Capabilities</a:t>
            </a:r>
            <a:r>
              <a:rPr lang="pt-BR" sz="2800" b="1" dirty="0">
                <a:solidFill>
                  <a:schemeClr val="bg1"/>
                </a:solidFill>
                <a:latin typeface="Foco Black" panose="020B0A04050202020203" pitchFamily="34" charset="0"/>
              </a:rPr>
              <a:t> Digitais</a:t>
            </a:r>
          </a:p>
        </p:txBody>
      </p:sp>
      <p:sp>
        <p:nvSpPr>
          <p:cNvPr id="32" name="Retângulo 31">
            <a:extLst>
              <a:ext uri="{FF2B5EF4-FFF2-40B4-BE49-F238E27FC236}">
                <a16:creationId xmlns:a16="http://schemas.microsoft.com/office/drawing/2014/main" id="{829861C6-2A60-4A89-9525-05C055EC9BE9}"/>
              </a:ext>
            </a:extLst>
          </p:cNvPr>
          <p:cNvSpPr/>
          <p:nvPr/>
        </p:nvSpPr>
        <p:spPr>
          <a:xfrm>
            <a:off x="-173736" y="3850746"/>
            <a:ext cx="5285232" cy="85165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2800" b="1" dirty="0">
                <a:solidFill>
                  <a:schemeClr val="bg1"/>
                </a:solidFill>
                <a:latin typeface="Foco Black" panose="020B0A04050202020203" pitchFamily="34" charset="0"/>
              </a:rPr>
              <a:t>Inovação Aberta</a:t>
            </a:r>
          </a:p>
        </p:txBody>
      </p:sp>
      <p:grpSp>
        <p:nvGrpSpPr>
          <p:cNvPr id="2" name="Agrupar 1">
            <a:extLst>
              <a:ext uri="{FF2B5EF4-FFF2-40B4-BE49-F238E27FC236}">
                <a16:creationId xmlns:a16="http://schemas.microsoft.com/office/drawing/2014/main" id="{C1213353-D0B7-4DC9-B577-B1584AEFAACB}"/>
              </a:ext>
            </a:extLst>
          </p:cNvPr>
          <p:cNvGrpSpPr/>
          <p:nvPr/>
        </p:nvGrpSpPr>
        <p:grpSpPr>
          <a:xfrm>
            <a:off x="-173736" y="4895077"/>
            <a:ext cx="5285232" cy="1642869"/>
            <a:chOff x="-173736" y="4895077"/>
            <a:chExt cx="5285232" cy="1642869"/>
          </a:xfrm>
          <a:solidFill>
            <a:schemeClr val="accent1">
              <a:lumMod val="75000"/>
            </a:schemeClr>
          </a:solidFill>
        </p:grpSpPr>
        <p:sp>
          <p:nvSpPr>
            <p:cNvPr id="33" name="Retângulo 32">
              <a:extLst>
                <a:ext uri="{FF2B5EF4-FFF2-40B4-BE49-F238E27FC236}">
                  <a16:creationId xmlns:a16="http://schemas.microsoft.com/office/drawing/2014/main" id="{E8FA2D96-6703-401A-B321-5977D8853A69}"/>
                </a:ext>
              </a:extLst>
            </p:cNvPr>
            <p:cNvSpPr/>
            <p:nvPr/>
          </p:nvSpPr>
          <p:spPr>
            <a:xfrm>
              <a:off x="-173736" y="5686290"/>
              <a:ext cx="5285232" cy="85165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2800" b="1" dirty="0">
                  <a:solidFill>
                    <a:schemeClr val="bg1"/>
                  </a:solidFill>
                  <a:latin typeface="Foco Black" panose="020B0A04050202020203" pitchFamily="34" charset="0"/>
                </a:rPr>
                <a:t>Mudança Cultural</a:t>
              </a:r>
            </a:p>
          </p:txBody>
        </p:sp>
        <p:sp>
          <p:nvSpPr>
            <p:cNvPr id="5" name="Seta: para Baixo 4">
              <a:extLst>
                <a:ext uri="{FF2B5EF4-FFF2-40B4-BE49-F238E27FC236}">
                  <a16:creationId xmlns:a16="http://schemas.microsoft.com/office/drawing/2014/main" id="{67B8C704-4136-4ACB-9E54-5CB2D00903E8}"/>
                </a:ext>
              </a:extLst>
            </p:cNvPr>
            <p:cNvSpPr/>
            <p:nvPr/>
          </p:nvSpPr>
          <p:spPr>
            <a:xfrm>
              <a:off x="2109533" y="4895077"/>
              <a:ext cx="709551" cy="607515"/>
            </a:xfrm>
            <a:prstGeom prst="downArrow">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sz="2800" b="1">
                <a:solidFill>
                  <a:schemeClr val="bg1"/>
                </a:solidFill>
                <a:latin typeface="Foco Black" panose="020B0A04050202020203" pitchFamily="34" charset="0"/>
              </a:endParaRPr>
            </a:p>
          </p:txBody>
        </p:sp>
      </p:grpSp>
      <p:grpSp>
        <p:nvGrpSpPr>
          <p:cNvPr id="34" name="Agrupar 33">
            <a:extLst>
              <a:ext uri="{FF2B5EF4-FFF2-40B4-BE49-F238E27FC236}">
                <a16:creationId xmlns:a16="http://schemas.microsoft.com/office/drawing/2014/main" id="{42C44973-78E8-4BC5-8084-2B3108DA97A8}"/>
              </a:ext>
            </a:extLst>
          </p:cNvPr>
          <p:cNvGrpSpPr/>
          <p:nvPr/>
        </p:nvGrpSpPr>
        <p:grpSpPr>
          <a:xfrm>
            <a:off x="229174" y="346825"/>
            <a:ext cx="1203700" cy="1073647"/>
            <a:chOff x="60362" y="125208"/>
            <a:chExt cx="1203700" cy="1073647"/>
          </a:xfrm>
        </p:grpSpPr>
        <p:sp>
          <p:nvSpPr>
            <p:cNvPr id="35" name="Elipse 34">
              <a:extLst>
                <a:ext uri="{FF2B5EF4-FFF2-40B4-BE49-F238E27FC236}">
                  <a16:creationId xmlns:a16="http://schemas.microsoft.com/office/drawing/2014/main" id="{E1552E88-88DD-42E7-887B-BDFD3D990061}"/>
                </a:ext>
              </a:extLst>
            </p:cNvPr>
            <p:cNvSpPr/>
            <p:nvPr/>
          </p:nvSpPr>
          <p:spPr>
            <a:xfrm>
              <a:off x="203951" y="125208"/>
              <a:ext cx="687003" cy="687003"/>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TextBox 5">
              <a:extLst>
                <a:ext uri="{FF2B5EF4-FFF2-40B4-BE49-F238E27FC236}">
                  <a16:creationId xmlns:a16="http://schemas.microsoft.com/office/drawing/2014/main" id="{13D7E8D0-263A-44F0-9A92-0B047FC0E39B}"/>
                </a:ext>
              </a:extLst>
            </p:cNvPr>
            <p:cNvSpPr txBox="1"/>
            <p:nvPr/>
          </p:nvSpPr>
          <p:spPr>
            <a:xfrm>
              <a:off x="60362" y="860301"/>
              <a:ext cx="1203700" cy="338554"/>
            </a:xfrm>
            <a:prstGeom prst="rect">
              <a:avLst/>
            </a:prstGeom>
            <a:noFill/>
          </p:spPr>
          <p:txBody>
            <a:bodyPr wrap="square" rtlCol="0">
              <a:spAutoFit/>
            </a:bodyPr>
            <a:lstStyle/>
            <a:p>
              <a:pPr algn="ctr"/>
              <a:r>
                <a:rPr lang="pt-BR" sz="1600" b="1" dirty="0">
                  <a:solidFill>
                    <a:schemeClr val="bg1"/>
                  </a:solidFill>
                  <a:latin typeface="Foco Black" panose="020B0A04050202020203" pitchFamily="34" charset="0"/>
                </a:rPr>
                <a:t>DIGITAL</a:t>
              </a:r>
            </a:p>
          </p:txBody>
        </p:sp>
      </p:grpSp>
      <p:pic>
        <p:nvPicPr>
          <p:cNvPr id="53" name="Picture 56">
            <a:extLst>
              <a:ext uri="{FF2B5EF4-FFF2-40B4-BE49-F238E27FC236}">
                <a16:creationId xmlns:a16="http://schemas.microsoft.com/office/drawing/2014/main" id="{D9E6DA8D-1826-4C0F-BEE3-95F2988250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500" y="458457"/>
            <a:ext cx="439527" cy="439527"/>
          </a:xfrm>
          <a:prstGeom prst="rect">
            <a:avLst/>
          </a:prstGeom>
        </p:spPr>
      </p:pic>
    </p:spTree>
    <p:extLst>
      <p:ext uri="{BB962C8B-B14F-4D97-AF65-F5344CB8AC3E}">
        <p14:creationId xmlns:p14="http://schemas.microsoft.com/office/powerpoint/2010/main" val="1859658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tângulo 46">
            <a:extLst>
              <a:ext uri="{FF2B5EF4-FFF2-40B4-BE49-F238E27FC236}">
                <a16:creationId xmlns:a16="http://schemas.microsoft.com/office/drawing/2014/main" id="{B2C53782-C8E5-40BB-B75E-AF80FB4CCB0D}"/>
              </a:ext>
            </a:extLst>
          </p:cNvPr>
          <p:cNvSpPr/>
          <p:nvPr/>
        </p:nvSpPr>
        <p:spPr>
          <a:xfrm flipH="1">
            <a:off x="339633" y="4515131"/>
            <a:ext cx="2129247" cy="1756954"/>
          </a:xfrm>
          <a:prstGeom prst="rect">
            <a:avLst/>
          </a:prstGeom>
          <a:gradFill flip="none" rotWithShape="1">
            <a:gsLst>
              <a:gs pos="0">
                <a:srgbClr val="24B6D7">
                  <a:shade val="30000"/>
                  <a:satMod val="115000"/>
                </a:srgbClr>
              </a:gs>
              <a:gs pos="50000">
                <a:srgbClr val="24B6D7">
                  <a:shade val="67500"/>
                  <a:satMod val="115000"/>
                </a:srgbClr>
              </a:gs>
              <a:gs pos="100000">
                <a:srgbClr val="24B6D7">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14287"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pt-BR"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panose="020B0504050202020203" pitchFamily="34" charset="0"/>
                <a:ea typeface="+mn-ea"/>
                <a:cs typeface="+mn-cs"/>
                <a:sym typeface="Century Gothic"/>
              </a:rPr>
              <a:t>FEATURES ENTREGUES</a:t>
            </a:r>
          </a:p>
          <a:p>
            <a:pPr marL="14287"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pt-BR"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Black" panose="020B0A04050202020203" pitchFamily="34" charset="0"/>
                <a:ea typeface="Century Gothic"/>
                <a:cs typeface="Century Gothic"/>
                <a:sym typeface="Century Gothic"/>
              </a:rPr>
              <a:t>729</a:t>
            </a:r>
          </a:p>
        </p:txBody>
      </p:sp>
      <p:sp>
        <p:nvSpPr>
          <p:cNvPr id="52" name="Retângulo 51">
            <a:extLst>
              <a:ext uri="{FF2B5EF4-FFF2-40B4-BE49-F238E27FC236}">
                <a16:creationId xmlns:a16="http://schemas.microsoft.com/office/drawing/2014/main" id="{09A38D0A-F3E9-469B-841B-C722FB530B19}"/>
              </a:ext>
            </a:extLst>
          </p:cNvPr>
          <p:cNvSpPr/>
          <p:nvPr/>
        </p:nvSpPr>
        <p:spPr>
          <a:xfrm flipH="1">
            <a:off x="2685505" y="4515131"/>
            <a:ext cx="2129247" cy="1756954"/>
          </a:xfrm>
          <a:prstGeom prst="rect">
            <a:avLst/>
          </a:prstGeom>
          <a:gradFill flip="none" rotWithShape="1">
            <a:gsLst>
              <a:gs pos="0">
                <a:srgbClr val="24B6D7">
                  <a:shade val="30000"/>
                  <a:satMod val="115000"/>
                </a:srgbClr>
              </a:gs>
              <a:gs pos="50000">
                <a:srgbClr val="24B6D7">
                  <a:shade val="67500"/>
                  <a:satMod val="115000"/>
                </a:srgbClr>
              </a:gs>
              <a:gs pos="100000">
                <a:srgbClr val="24B6D7">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14287"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pt-BR"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panose="020B0504050202020203" pitchFamily="34" charset="0"/>
                <a:ea typeface="+mn-ea"/>
                <a:cs typeface="+mn-cs"/>
                <a:sym typeface="Century Gothic"/>
              </a:rPr>
              <a:t>HISTÓRIAS ENTREGUES</a:t>
            </a:r>
          </a:p>
          <a:p>
            <a:pPr marL="14287"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pt-BR"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Black" panose="020B0A04050202020203" pitchFamily="34" charset="0"/>
                <a:ea typeface="Century Gothic"/>
                <a:cs typeface="Century Gothic"/>
                <a:sym typeface="Century Gothic"/>
              </a:rPr>
              <a:t>10.5k</a:t>
            </a:r>
          </a:p>
        </p:txBody>
      </p:sp>
      <p:sp>
        <p:nvSpPr>
          <p:cNvPr id="53" name="Retângulo 52">
            <a:extLst>
              <a:ext uri="{FF2B5EF4-FFF2-40B4-BE49-F238E27FC236}">
                <a16:creationId xmlns:a16="http://schemas.microsoft.com/office/drawing/2014/main" id="{0587E5D2-C875-4985-8F55-E79F6BAA1987}"/>
              </a:ext>
            </a:extLst>
          </p:cNvPr>
          <p:cNvSpPr/>
          <p:nvPr/>
        </p:nvSpPr>
        <p:spPr>
          <a:xfrm flipH="1">
            <a:off x="4999572" y="4515131"/>
            <a:ext cx="2228164" cy="1756954"/>
          </a:xfrm>
          <a:prstGeom prst="rect">
            <a:avLst/>
          </a:prstGeom>
          <a:gradFill flip="none" rotWithShape="1">
            <a:gsLst>
              <a:gs pos="0">
                <a:srgbClr val="24B6D7">
                  <a:shade val="30000"/>
                  <a:satMod val="115000"/>
                </a:srgbClr>
              </a:gs>
              <a:gs pos="50000">
                <a:srgbClr val="24B6D7">
                  <a:shade val="67500"/>
                  <a:satMod val="115000"/>
                </a:srgbClr>
              </a:gs>
              <a:gs pos="100000">
                <a:srgbClr val="24B6D7">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14287"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pt-BR"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panose="020B0504050202020203" pitchFamily="34" charset="0"/>
                <a:ea typeface="+mn-ea"/>
                <a:cs typeface="+mn-cs"/>
                <a:sym typeface="Century Gothic"/>
              </a:rPr>
              <a:t>HORAS DEDICADAS DESENVOLVIMENTO</a:t>
            </a:r>
          </a:p>
          <a:p>
            <a:pPr marL="14287"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pt-BR"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Black" panose="020B0A04050202020203" pitchFamily="34" charset="0"/>
                <a:ea typeface="Century Gothic"/>
                <a:cs typeface="Century Gothic"/>
                <a:sym typeface="Century Gothic"/>
              </a:rPr>
              <a:t>537k</a:t>
            </a:r>
          </a:p>
        </p:txBody>
      </p:sp>
      <p:sp>
        <p:nvSpPr>
          <p:cNvPr id="54" name="Retângulo 53">
            <a:extLst>
              <a:ext uri="{FF2B5EF4-FFF2-40B4-BE49-F238E27FC236}">
                <a16:creationId xmlns:a16="http://schemas.microsoft.com/office/drawing/2014/main" id="{9776F1EB-C5AF-4986-B6F2-BF31746EEA7B}"/>
              </a:ext>
            </a:extLst>
          </p:cNvPr>
          <p:cNvSpPr/>
          <p:nvPr/>
        </p:nvSpPr>
        <p:spPr>
          <a:xfrm flipH="1">
            <a:off x="7377249" y="4515131"/>
            <a:ext cx="2129247" cy="1756954"/>
          </a:xfrm>
          <a:prstGeom prst="rect">
            <a:avLst/>
          </a:prstGeom>
          <a:gradFill flip="none" rotWithShape="1">
            <a:gsLst>
              <a:gs pos="0">
                <a:srgbClr val="24B6D7">
                  <a:shade val="30000"/>
                  <a:satMod val="115000"/>
                </a:srgbClr>
              </a:gs>
              <a:gs pos="50000">
                <a:srgbClr val="24B6D7">
                  <a:shade val="67500"/>
                  <a:satMod val="115000"/>
                </a:srgbClr>
              </a:gs>
              <a:gs pos="100000">
                <a:srgbClr val="24B6D7">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14287"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pt-BR"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panose="020B0504050202020203" pitchFamily="34" charset="0"/>
                <a:ea typeface="+mn-ea"/>
                <a:cs typeface="+mn-cs"/>
                <a:sym typeface="Century Gothic"/>
              </a:rPr>
              <a:t>HORAS DEDICADAS EM INOVAÇÃO</a:t>
            </a:r>
          </a:p>
          <a:p>
            <a:pPr marL="14287"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pt-BR"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Black" panose="020B0A04050202020203" pitchFamily="34" charset="0"/>
                <a:ea typeface="Century Gothic"/>
                <a:cs typeface="Century Gothic"/>
                <a:sym typeface="Century Gothic"/>
              </a:rPr>
              <a:t>22k</a:t>
            </a:r>
          </a:p>
        </p:txBody>
      </p:sp>
      <p:sp>
        <p:nvSpPr>
          <p:cNvPr id="55" name="Retângulo 54">
            <a:extLst>
              <a:ext uri="{FF2B5EF4-FFF2-40B4-BE49-F238E27FC236}">
                <a16:creationId xmlns:a16="http://schemas.microsoft.com/office/drawing/2014/main" id="{34BC2754-E074-41B0-B88A-8145D4D2A161}"/>
              </a:ext>
            </a:extLst>
          </p:cNvPr>
          <p:cNvSpPr/>
          <p:nvPr/>
        </p:nvSpPr>
        <p:spPr>
          <a:xfrm flipH="1">
            <a:off x="9723120" y="4515131"/>
            <a:ext cx="2129247" cy="1756954"/>
          </a:xfrm>
          <a:prstGeom prst="rect">
            <a:avLst/>
          </a:prstGeom>
          <a:gradFill flip="none" rotWithShape="1">
            <a:gsLst>
              <a:gs pos="0">
                <a:srgbClr val="24B6D7">
                  <a:shade val="30000"/>
                  <a:satMod val="115000"/>
                </a:srgbClr>
              </a:gs>
              <a:gs pos="50000">
                <a:srgbClr val="24B6D7">
                  <a:shade val="67500"/>
                  <a:satMod val="115000"/>
                </a:srgbClr>
              </a:gs>
              <a:gs pos="100000">
                <a:srgbClr val="24B6D7">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14287"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pt-BR"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panose="020B0504050202020203" pitchFamily="34" charset="0"/>
                <a:ea typeface="Century Gothic"/>
                <a:cs typeface="Century Gothic"/>
                <a:sym typeface="Century Gothic"/>
              </a:rPr>
              <a:t>WORKSHOPS E BENCH COM A COMUNIDADE</a:t>
            </a:r>
          </a:p>
          <a:p>
            <a:pPr marL="14287"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pt-BR"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Black" panose="020B0A04050202020203" pitchFamily="34" charset="0"/>
                <a:ea typeface="Century Gothic"/>
                <a:cs typeface="Century Gothic"/>
                <a:sym typeface="Century Gothic"/>
              </a:rPr>
              <a:t>35</a:t>
            </a:r>
          </a:p>
        </p:txBody>
      </p:sp>
      <p:sp>
        <p:nvSpPr>
          <p:cNvPr id="3" name="Retângulo 2">
            <a:extLst>
              <a:ext uri="{FF2B5EF4-FFF2-40B4-BE49-F238E27FC236}">
                <a16:creationId xmlns:a16="http://schemas.microsoft.com/office/drawing/2014/main" id="{A97BD942-8277-4062-A20A-2DDB4CCD1FA7}"/>
              </a:ext>
            </a:extLst>
          </p:cNvPr>
          <p:cNvSpPr/>
          <p:nvPr/>
        </p:nvSpPr>
        <p:spPr>
          <a:xfrm flipH="1">
            <a:off x="339633" y="1073505"/>
            <a:ext cx="2129247" cy="1756954"/>
          </a:xfrm>
          <a:prstGeom prst="rect">
            <a:avLst/>
          </a:prstGeom>
          <a:gradFill flip="none" rotWithShape="1">
            <a:gsLst>
              <a:gs pos="0">
                <a:srgbClr val="24B6D7">
                  <a:shade val="30000"/>
                  <a:satMod val="115000"/>
                </a:srgbClr>
              </a:gs>
              <a:gs pos="50000">
                <a:srgbClr val="24B6D7">
                  <a:shade val="67500"/>
                  <a:satMod val="115000"/>
                </a:srgbClr>
              </a:gs>
              <a:gs pos="100000">
                <a:srgbClr val="24B6D7">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4287"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pt-BR"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Black" panose="020B0A04050202020203" pitchFamily="34" charset="0"/>
                <a:ea typeface="Century Gothic"/>
                <a:cs typeface="Century Gothic"/>
                <a:sym typeface="Century Gothic"/>
              </a:rPr>
              <a:t>55</a:t>
            </a:r>
          </a:p>
          <a:p>
            <a:pPr marL="14287"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pt-BR"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panose="020B0504050202020203" pitchFamily="34" charset="0"/>
                <a:ea typeface="+mn-ea"/>
                <a:cs typeface="+mn-cs"/>
                <a:sym typeface="Century Gothic"/>
              </a:rPr>
              <a:t>TIMES</a:t>
            </a:r>
            <a:br>
              <a:rPr kumimoji="0" lang="pt-BR"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panose="020B0504050202020203" pitchFamily="34" charset="0"/>
                <a:ea typeface="+mn-ea"/>
                <a:cs typeface="+mn-cs"/>
                <a:sym typeface="Century Gothic"/>
              </a:rPr>
            </a:br>
            <a:r>
              <a:rPr kumimoji="0" lang="pt-BR"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panose="020B0504050202020203" pitchFamily="34" charset="0"/>
                <a:ea typeface="+mn-ea"/>
                <a:cs typeface="+mn-cs"/>
                <a:sym typeface="Century Gothic"/>
              </a:rPr>
              <a:t>ÁGEIS</a:t>
            </a:r>
            <a:endParaRPr kumimoji="0" lang="pt-BR"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panose="020B0504050202020203" pitchFamily="34" charset="0"/>
              <a:ea typeface="+mn-ea"/>
              <a:cs typeface="+mn-cs"/>
            </a:endParaRPr>
          </a:p>
        </p:txBody>
      </p:sp>
      <p:sp>
        <p:nvSpPr>
          <p:cNvPr id="43" name="Retângulo 42">
            <a:extLst>
              <a:ext uri="{FF2B5EF4-FFF2-40B4-BE49-F238E27FC236}">
                <a16:creationId xmlns:a16="http://schemas.microsoft.com/office/drawing/2014/main" id="{7F7E48DC-A321-4F5E-9C06-2920455B2562}"/>
              </a:ext>
            </a:extLst>
          </p:cNvPr>
          <p:cNvSpPr/>
          <p:nvPr/>
        </p:nvSpPr>
        <p:spPr>
          <a:xfrm flipH="1">
            <a:off x="2685505" y="1073505"/>
            <a:ext cx="2129247" cy="1756954"/>
          </a:xfrm>
          <a:prstGeom prst="rect">
            <a:avLst/>
          </a:prstGeom>
          <a:gradFill flip="none" rotWithShape="1">
            <a:gsLst>
              <a:gs pos="0">
                <a:srgbClr val="24B6D7">
                  <a:shade val="30000"/>
                  <a:satMod val="115000"/>
                </a:srgbClr>
              </a:gs>
              <a:gs pos="50000">
                <a:srgbClr val="24B6D7">
                  <a:shade val="67500"/>
                  <a:satMod val="115000"/>
                </a:srgbClr>
              </a:gs>
              <a:gs pos="100000">
                <a:srgbClr val="24B6D7">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4287"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pt-BR"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Black" panose="020B0A04050202020203" pitchFamily="34" charset="0"/>
                <a:ea typeface="Century Gothic"/>
                <a:cs typeface="Century Gothic"/>
                <a:sym typeface="Century Gothic"/>
              </a:rPr>
              <a:t>15</a:t>
            </a:r>
          </a:p>
          <a:p>
            <a:pPr marL="14287"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pt-BR"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panose="020B0504050202020203" pitchFamily="34" charset="0"/>
                <a:ea typeface="+mn-ea"/>
                <a:cs typeface="+mn-cs"/>
                <a:sym typeface="Century Gothic"/>
              </a:rPr>
              <a:t>VALUE</a:t>
            </a:r>
            <a:br>
              <a:rPr kumimoji="0" lang="pt-BR"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panose="020B0504050202020203" pitchFamily="34" charset="0"/>
                <a:ea typeface="+mn-ea"/>
                <a:cs typeface="+mn-cs"/>
                <a:sym typeface="Century Gothic"/>
              </a:rPr>
            </a:br>
            <a:r>
              <a:rPr kumimoji="0" lang="pt-BR"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panose="020B0504050202020203" pitchFamily="34" charset="0"/>
                <a:ea typeface="+mn-ea"/>
                <a:cs typeface="+mn-cs"/>
                <a:sym typeface="Century Gothic"/>
              </a:rPr>
              <a:t>STREAMS</a:t>
            </a:r>
          </a:p>
        </p:txBody>
      </p:sp>
      <p:sp>
        <p:nvSpPr>
          <p:cNvPr id="44" name="Retângulo 43">
            <a:extLst>
              <a:ext uri="{FF2B5EF4-FFF2-40B4-BE49-F238E27FC236}">
                <a16:creationId xmlns:a16="http://schemas.microsoft.com/office/drawing/2014/main" id="{449B3C49-1A01-47E0-B12D-8F200EA882EC}"/>
              </a:ext>
            </a:extLst>
          </p:cNvPr>
          <p:cNvSpPr/>
          <p:nvPr/>
        </p:nvSpPr>
        <p:spPr>
          <a:xfrm flipH="1">
            <a:off x="5031377" y="1073505"/>
            <a:ext cx="2129247" cy="1756954"/>
          </a:xfrm>
          <a:prstGeom prst="rect">
            <a:avLst/>
          </a:prstGeom>
          <a:gradFill flip="none" rotWithShape="1">
            <a:gsLst>
              <a:gs pos="0">
                <a:srgbClr val="24B6D7">
                  <a:shade val="30000"/>
                  <a:satMod val="115000"/>
                </a:srgbClr>
              </a:gs>
              <a:gs pos="50000">
                <a:srgbClr val="24B6D7">
                  <a:shade val="67500"/>
                  <a:satMod val="115000"/>
                </a:srgbClr>
              </a:gs>
              <a:gs pos="100000">
                <a:srgbClr val="24B6D7">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4287"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pt-BR"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Black" panose="020B0A04050202020203" pitchFamily="34" charset="0"/>
                <a:ea typeface="Century Gothic"/>
                <a:cs typeface="Century Gothic"/>
                <a:sym typeface="Century Gothic"/>
              </a:rPr>
              <a:t>8</a:t>
            </a:r>
          </a:p>
          <a:p>
            <a:pPr marL="14287"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pt-BR"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panose="020B0504050202020203" pitchFamily="34" charset="0"/>
                <a:ea typeface="+mn-ea"/>
                <a:cs typeface="+mn-cs"/>
                <a:sym typeface="Century Gothic"/>
              </a:rPr>
              <a:t>TRENS</a:t>
            </a:r>
            <a:br>
              <a:rPr kumimoji="0" lang="pt-BR"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panose="020B0504050202020203" pitchFamily="34" charset="0"/>
                <a:ea typeface="+mn-ea"/>
                <a:cs typeface="+mn-cs"/>
                <a:sym typeface="Century Gothic"/>
              </a:rPr>
            </a:br>
            <a:r>
              <a:rPr kumimoji="0" lang="pt-BR"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panose="020B0504050202020203" pitchFamily="34" charset="0"/>
                <a:ea typeface="+mn-ea"/>
                <a:cs typeface="+mn-cs"/>
                <a:sym typeface="Century Gothic"/>
              </a:rPr>
              <a:t>ENTREGA</a:t>
            </a:r>
          </a:p>
        </p:txBody>
      </p:sp>
      <p:sp>
        <p:nvSpPr>
          <p:cNvPr id="45" name="Retângulo 44">
            <a:extLst>
              <a:ext uri="{FF2B5EF4-FFF2-40B4-BE49-F238E27FC236}">
                <a16:creationId xmlns:a16="http://schemas.microsoft.com/office/drawing/2014/main" id="{FD79E362-F622-40F8-B036-FBE96350901B}"/>
              </a:ext>
            </a:extLst>
          </p:cNvPr>
          <p:cNvSpPr/>
          <p:nvPr/>
        </p:nvSpPr>
        <p:spPr>
          <a:xfrm flipH="1">
            <a:off x="7377249" y="1073505"/>
            <a:ext cx="2129247" cy="1756954"/>
          </a:xfrm>
          <a:prstGeom prst="rect">
            <a:avLst/>
          </a:prstGeom>
          <a:gradFill flip="none" rotWithShape="1">
            <a:gsLst>
              <a:gs pos="0">
                <a:srgbClr val="24B6D7">
                  <a:shade val="30000"/>
                  <a:satMod val="115000"/>
                </a:srgbClr>
              </a:gs>
              <a:gs pos="50000">
                <a:srgbClr val="24B6D7">
                  <a:shade val="67500"/>
                  <a:satMod val="115000"/>
                </a:srgbClr>
              </a:gs>
              <a:gs pos="100000">
                <a:srgbClr val="24B6D7">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4287"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pt-BR"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Black" panose="020B0A04050202020203" pitchFamily="34" charset="0"/>
                <a:ea typeface="Century Gothic"/>
                <a:cs typeface="Century Gothic"/>
                <a:sym typeface="Century Gothic"/>
              </a:rPr>
              <a:t>600</a:t>
            </a:r>
          </a:p>
          <a:p>
            <a:pPr marL="14287"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pt-BR"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panose="020B0504050202020203" pitchFamily="34" charset="0"/>
                <a:ea typeface="+mn-ea"/>
                <a:cs typeface="+mn-cs"/>
                <a:sym typeface="Century Gothic"/>
              </a:rPr>
              <a:t>PESSOAS ENVOLVIDAS</a:t>
            </a:r>
          </a:p>
        </p:txBody>
      </p:sp>
      <p:sp>
        <p:nvSpPr>
          <p:cNvPr id="46" name="Retângulo 45">
            <a:extLst>
              <a:ext uri="{FF2B5EF4-FFF2-40B4-BE49-F238E27FC236}">
                <a16:creationId xmlns:a16="http://schemas.microsoft.com/office/drawing/2014/main" id="{2B3D06B2-2903-467B-8BB0-F31B523A294F}"/>
              </a:ext>
            </a:extLst>
          </p:cNvPr>
          <p:cNvSpPr/>
          <p:nvPr/>
        </p:nvSpPr>
        <p:spPr>
          <a:xfrm flipH="1">
            <a:off x="9723120" y="1073505"/>
            <a:ext cx="2129247" cy="1756954"/>
          </a:xfrm>
          <a:prstGeom prst="rect">
            <a:avLst/>
          </a:prstGeom>
          <a:gradFill flip="none" rotWithShape="1">
            <a:gsLst>
              <a:gs pos="0">
                <a:srgbClr val="24B6D7">
                  <a:shade val="30000"/>
                  <a:satMod val="115000"/>
                </a:srgbClr>
              </a:gs>
              <a:gs pos="50000">
                <a:srgbClr val="24B6D7">
                  <a:shade val="67500"/>
                  <a:satMod val="115000"/>
                </a:srgbClr>
              </a:gs>
              <a:gs pos="100000">
                <a:srgbClr val="24B6D7">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4287"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pt-BR"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Black" panose="020B0A04050202020203" pitchFamily="34" charset="0"/>
                <a:ea typeface="Century Gothic"/>
                <a:cs typeface="Century Gothic"/>
                <a:sym typeface="Century Gothic"/>
              </a:rPr>
              <a:t>560</a:t>
            </a:r>
          </a:p>
          <a:p>
            <a:pPr marL="14287" marR="0" lvl="0" indent="0" algn="ctr" defTabSz="914400" rtl="0" eaLnBrk="1" fontAlgn="auto" latinLnBrk="0" hangingPunct="1">
              <a:lnSpc>
                <a:spcPct val="100000"/>
              </a:lnSpc>
              <a:spcBef>
                <a:spcPts val="0"/>
              </a:spcBef>
              <a:spcAft>
                <a:spcPts val="0"/>
              </a:spcAft>
              <a:buClr>
                <a:srgbClr val="FFFFFF"/>
              </a:buClr>
              <a:buSzPts val="1700"/>
              <a:buFontTx/>
              <a:buNone/>
              <a:tabLst/>
              <a:defRPr/>
            </a:pPr>
            <a:r>
              <a:rPr kumimoji="0" lang="pt-BR"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panose="020B0504050202020203" pitchFamily="34" charset="0"/>
                <a:ea typeface="+mn-ea"/>
                <a:cs typeface="+mn-cs"/>
                <a:sym typeface="Century Gothic"/>
              </a:rPr>
              <a:t>CERTIFICAÇÕES </a:t>
            </a:r>
          </a:p>
        </p:txBody>
      </p:sp>
      <p:sp>
        <p:nvSpPr>
          <p:cNvPr id="2" name="Título 1">
            <a:extLst>
              <a:ext uri="{FF2B5EF4-FFF2-40B4-BE49-F238E27FC236}">
                <a16:creationId xmlns:a16="http://schemas.microsoft.com/office/drawing/2014/main" id="{ABFCCF30-73AB-47AE-A60B-53C3F355AFF6}"/>
              </a:ext>
            </a:extLst>
          </p:cNvPr>
          <p:cNvSpPr>
            <a:spLocks noGrp="1"/>
          </p:cNvSpPr>
          <p:nvPr>
            <p:ph type="title"/>
          </p:nvPr>
        </p:nvSpPr>
        <p:spPr/>
        <p:txBody>
          <a:bodyPr/>
          <a:lstStyle/>
          <a:p>
            <a:r>
              <a:rPr lang="pt-BR" dirty="0">
                <a:solidFill>
                  <a:schemeClr val="accent1">
                    <a:lumMod val="75000"/>
                  </a:schemeClr>
                </a:solidFill>
              </a:rPr>
              <a:t>Após 12 meses de </a:t>
            </a:r>
            <a:r>
              <a:rPr lang="pt-BR" dirty="0" err="1">
                <a:solidFill>
                  <a:schemeClr val="accent1">
                    <a:lumMod val="75000"/>
                  </a:schemeClr>
                </a:solidFill>
              </a:rPr>
              <a:t>SAFe</a:t>
            </a:r>
            <a:endParaRPr lang="pt-BR" dirty="0">
              <a:solidFill>
                <a:schemeClr val="accent1">
                  <a:lumMod val="75000"/>
                </a:schemeClr>
              </a:solidFill>
            </a:endParaRPr>
          </a:p>
        </p:txBody>
      </p:sp>
      <p:pic>
        <p:nvPicPr>
          <p:cNvPr id="42" name="Google Shape;240;p24" descr="image2.jpeg">
            <a:extLst>
              <a:ext uri="{FF2B5EF4-FFF2-40B4-BE49-F238E27FC236}">
                <a16:creationId xmlns:a16="http://schemas.microsoft.com/office/drawing/2014/main" id="{E6DF9B9C-0434-47A3-A914-253015343491}"/>
              </a:ext>
            </a:extLst>
          </p:cNvPr>
          <p:cNvPicPr preferRelativeResize="0"/>
          <p:nvPr/>
        </p:nvPicPr>
        <p:blipFill rotWithShape="1">
          <a:blip r:embed="rId2"/>
          <a:srcRect t="44193" b="14971"/>
          <a:stretch/>
        </p:blipFill>
        <p:spPr>
          <a:xfrm>
            <a:off x="-122529" y="2507433"/>
            <a:ext cx="12437059" cy="2365836"/>
          </a:xfrm>
          <a:prstGeom prst="rect">
            <a:avLst/>
          </a:prstGeom>
          <a:effectLst>
            <a:outerShdw blurRad="63500" sx="102000" sy="102000" algn="ctr" rotWithShape="0">
              <a:prstClr val="black">
                <a:alpha val="40000"/>
              </a:prstClr>
            </a:outerShdw>
          </a:effectLst>
        </p:spPr>
      </p:pic>
      <p:sp>
        <p:nvSpPr>
          <p:cNvPr id="29" name="Retângulo 28">
            <a:extLst>
              <a:ext uri="{FF2B5EF4-FFF2-40B4-BE49-F238E27FC236}">
                <a16:creationId xmlns:a16="http://schemas.microsoft.com/office/drawing/2014/main" id="{5C96C630-F32B-534E-9C87-CE0FD853C4FD}"/>
              </a:ext>
            </a:extLst>
          </p:cNvPr>
          <p:cNvSpPr/>
          <p:nvPr/>
        </p:nvSpPr>
        <p:spPr>
          <a:xfrm>
            <a:off x="8101584" y="6218666"/>
            <a:ext cx="3277078" cy="840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solidFill>
                <a:effectLst/>
                <a:uLnTx/>
                <a:uFillTx/>
                <a:latin typeface="Calibri"/>
                <a:ea typeface="+mn-ea"/>
                <a:cs typeface="+mn-cs"/>
              </a:rPr>
              <a:t>*Estimativa de 80 % entrega com base nas últimas </a:t>
            </a:r>
            <a:r>
              <a:rPr kumimoji="0" lang="pt-BR" sz="900" b="0" i="0" u="none" strike="noStrike" kern="1200" cap="none" spc="0" normalizeH="0" baseline="0" noProof="0" dirty="0" err="1">
                <a:ln>
                  <a:noFill/>
                </a:ln>
                <a:solidFill>
                  <a:prstClr val="black"/>
                </a:solidFill>
                <a:effectLst/>
                <a:uLnTx/>
                <a:uFillTx/>
                <a:latin typeface="Calibri"/>
                <a:ea typeface="+mn-ea"/>
                <a:cs typeface="+mn-cs"/>
              </a:rPr>
              <a:t>PIs</a:t>
            </a:r>
            <a:endParaRPr kumimoji="0" lang="pt-BR"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tângulo 11">
            <a:extLst>
              <a:ext uri="{FF2B5EF4-FFF2-40B4-BE49-F238E27FC236}">
                <a16:creationId xmlns:a16="http://schemas.microsoft.com/office/drawing/2014/main" id="{6CABC6C6-B755-4412-925D-E7A68FA3041D}"/>
              </a:ext>
            </a:extLst>
          </p:cNvPr>
          <p:cNvSpPr/>
          <p:nvPr/>
        </p:nvSpPr>
        <p:spPr>
          <a:xfrm>
            <a:off x="-122529" y="2507432"/>
            <a:ext cx="12437058" cy="236583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Agrupar 8">
            <a:extLst>
              <a:ext uri="{FF2B5EF4-FFF2-40B4-BE49-F238E27FC236}">
                <a16:creationId xmlns:a16="http://schemas.microsoft.com/office/drawing/2014/main" id="{4B738BFF-F8B3-44BD-806C-D662F54A59B0}"/>
              </a:ext>
            </a:extLst>
          </p:cNvPr>
          <p:cNvGrpSpPr/>
          <p:nvPr/>
        </p:nvGrpSpPr>
        <p:grpSpPr>
          <a:xfrm>
            <a:off x="1120042" y="2805241"/>
            <a:ext cx="10006779" cy="2007147"/>
            <a:chOff x="1120042" y="2805241"/>
            <a:chExt cx="10006779" cy="2007147"/>
          </a:xfrm>
        </p:grpSpPr>
        <p:sp>
          <p:nvSpPr>
            <p:cNvPr id="22" name="Elipse 21">
              <a:extLst>
                <a:ext uri="{FF2B5EF4-FFF2-40B4-BE49-F238E27FC236}">
                  <a16:creationId xmlns:a16="http://schemas.microsoft.com/office/drawing/2014/main" id="{BE598A55-F1AC-4551-9FDA-B672A1D943B9}"/>
                </a:ext>
              </a:extLst>
            </p:cNvPr>
            <p:cNvSpPr/>
            <p:nvPr/>
          </p:nvSpPr>
          <p:spPr>
            <a:xfrm>
              <a:off x="10558393" y="2805241"/>
              <a:ext cx="568428" cy="568428"/>
            </a:xfrm>
            <a:prstGeom prst="ellipse">
              <a:avLst/>
            </a:prstGeom>
            <a:solidFill>
              <a:srgbClr val="F737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Foco Corp Black" panose="020B0A04050202020203" pitchFamily="34" charset="0"/>
                  <a:ea typeface="+mn-ea"/>
                  <a:cs typeface="+mn-cs"/>
                </a:rPr>
                <a:t>0,40</a:t>
              </a:r>
            </a:p>
          </p:txBody>
        </p:sp>
        <p:sp>
          <p:nvSpPr>
            <p:cNvPr id="8" name="Seta: para a Direita 7">
              <a:extLst>
                <a:ext uri="{FF2B5EF4-FFF2-40B4-BE49-F238E27FC236}">
                  <a16:creationId xmlns:a16="http://schemas.microsoft.com/office/drawing/2014/main" id="{5CF52D27-A793-4648-A5C8-4F5E5A5EF71A}"/>
                </a:ext>
              </a:extLst>
            </p:cNvPr>
            <p:cNvSpPr/>
            <p:nvPr/>
          </p:nvSpPr>
          <p:spPr>
            <a:xfrm rot="21076090">
              <a:off x="1302402" y="3457652"/>
              <a:ext cx="9283518" cy="733663"/>
            </a:xfrm>
            <a:prstGeom prst="rightArrow">
              <a:avLst/>
            </a:prstGeom>
            <a:gradFill>
              <a:gsLst>
                <a:gs pos="0">
                  <a:srgbClr val="F7376E">
                    <a:alpha val="0"/>
                  </a:srgbClr>
                </a:gs>
                <a:gs pos="100000">
                  <a:srgbClr val="F7376E"/>
                </a:gs>
              </a:gsLst>
              <a:lin ang="0" scaled="0"/>
            </a:gra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Foco Corp Black" panose="020B0A04050202020203" pitchFamily="34" charset="0"/>
                  <a:ea typeface="+mn-ea"/>
                  <a:cs typeface="+mn-cs"/>
                </a:rPr>
                <a:t>FEATURES POR PESSOA</a:t>
              </a:r>
            </a:p>
          </p:txBody>
        </p:sp>
        <p:sp>
          <p:nvSpPr>
            <p:cNvPr id="6" name="Elipse 5">
              <a:extLst>
                <a:ext uri="{FF2B5EF4-FFF2-40B4-BE49-F238E27FC236}">
                  <a16:creationId xmlns:a16="http://schemas.microsoft.com/office/drawing/2014/main" id="{5C9C1A24-D9BE-4DEC-975E-276470E75714}"/>
                </a:ext>
              </a:extLst>
            </p:cNvPr>
            <p:cNvSpPr/>
            <p:nvPr/>
          </p:nvSpPr>
          <p:spPr>
            <a:xfrm>
              <a:off x="1120042" y="4243960"/>
              <a:ext cx="568428" cy="568428"/>
            </a:xfrm>
            <a:prstGeom prst="ellipse">
              <a:avLst/>
            </a:prstGeom>
            <a:solidFill>
              <a:srgbClr val="F737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Foco Corp Black" panose="020B0A04050202020203" pitchFamily="34" charset="0"/>
                  <a:ea typeface="+mn-ea"/>
                  <a:cs typeface="+mn-cs"/>
                </a:rPr>
                <a:t>0,14</a:t>
              </a:r>
            </a:p>
          </p:txBody>
        </p:sp>
      </p:grpSp>
      <p:sp>
        <p:nvSpPr>
          <p:cNvPr id="4" name="Retângulo 3">
            <a:extLst>
              <a:ext uri="{FF2B5EF4-FFF2-40B4-BE49-F238E27FC236}">
                <a16:creationId xmlns:a16="http://schemas.microsoft.com/office/drawing/2014/main" id="{2906B466-65BB-473D-9186-07FB184A3C92}"/>
              </a:ext>
            </a:extLst>
          </p:cNvPr>
          <p:cNvSpPr/>
          <p:nvPr/>
        </p:nvSpPr>
        <p:spPr>
          <a:xfrm>
            <a:off x="1860668" y="5530334"/>
            <a:ext cx="3080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Black" panose="020B0A04050202020203" pitchFamily="34" charset="0"/>
                <a:ea typeface="Century Gothic"/>
                <a:cs typeface="Century Gothic"/>
                <a:sym typeface="Century Gothic"/>
              </a:rPr>
              <a:t>*</a:t>
            </a:r>
            <a:endParaRPr kumimoji="0" lang="pt-B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tângulo 25">
            <a:extLst>
              <a:ext uri="{FF2B5EF4-FFF2-40B4-BE49-F238E27FC236}">
                <a16:creationId xmlns:a16="http://schemas.microsoft.com/office/drawing/2014/main" id="{AF2E95F1-53E4-4714-AA9A-CD5E2EDEFCE4}"/>
              </a:ext>
            </a:extLst>
          </p:cNvPr>
          <p:cNvSpPr/>
          <p:nvPr/>
        </p:nvSpPr>
        <p:spPr>
          <a:xfrm>
            <a:off x="4474850" y="5530334"/>
            <a:ext cx="3080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Black" panose="020B0A04050202020203" pitchFamily="34" charset="0"/>
                <a:ea typeface="Century Gothic"/>
                <a:cs typeface="Century Gothic"/>
                <a:sym typeface="Century Gothic"/>
              </a:rPr>
              <a:t>*</a:t>
            </a:r>
            <a:endParaRPr kumimoji="0" lang="pt-B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Retângulo 26">
            <a:extLst>
              <a:ext uri="{FF2B5EF4-FFF2-40B4-BE49-F238E27FC236}">
                <a16:creationId xmlns:a16="http://schemas.microsoft.com/office/drawing/2014/main" id="{C14C8D08-C8B9-4A11-981D-F1CF1FD7C79E}"/>
              </a:ext>
            </a:extLst>
          </p:cNvPr>
          <p:cNvSpPr/>
          <p:nvPr/>
        </p:nvSpPr>
        <p:spPr>
          <a:xfrm>
            <a:off x="6761037" y="5530334"/>
            <a:ext cx="3080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Black" panose="020B0A04050202020203" pitchFamily="34" charset="0"/>
                <a:ea typeface="Century Gothic"/>
                <a:cs typeface="Century Gothic"/>
                <a:sym typeface="Century Gothic"/>
              </a:rPr>
              <a:t>*</a:t>
            </a:r>
            <a:endParaRPr kumimoji="0" lang="pt-B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Retângulo 27">
            <a:extLst>
              <a:ext uri="{FF2B5EF4-FFF2-40B4-BE49-F238E27FC236}">
                <a16:creationId xmlns:a16="http://schemas.microsoft.com/office/drawing/2014/main" id="{25E29E17-C39E-410A-A13B-AD6B35558F2D}"/>
              </a:ext>
            </a:extLst>
          </p:cNvPr>
          <p:cNvSpPr/>
          <p:nvPr/>
        </p:nvSpPr>
        <p:spPr>
          <a:xfrm>
            <a:off x="8935394" y="5530334"/>
            <a:ext cx="3080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Black" panose="020B0A04050202020203" pitchFamily="34" charset="0"/>
                <a:ea typeface="Century Gothic"/>
                <a:cs typeface="Century Gothic"/>
                <a:sym typeface="Century Gothic"/>
              </a:rPr>
              <a:t>*</a:t>
            </a:r>
            <a:endParaRPr kumimoji="0" lang="pt-B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Retângulo 29">
            <a:extLst>
              <a:ext uri="{FF2B5EF4-FFF2-40B4-BE49-F238E27FC236}">
                <a16:creationId xmlns:a16="http://schemas.microsoft.com/office/drawing/2014/main" id="{E5CC86FB-D717-419E-87D0-D64E56609D08}"/>
              </a:ext>
            </a:extLst>
          </p:cNvPr>
          <p:cNvSpPr/>
          <p:nvPr/>
        </p:nvSpPr>
        <p:spPr>
          <a:xfrm>
            <a:off x="11134050" y="5530334"/>
            <a:ext cx="3080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oco Corp Black" panose="020B0A04050202020203" pitchFamily="34" charset="0"/>
                <a:ea typeface="Century Gothic"/>
                <a:cs typeface="Century Gothic"/>
                <a:sym typeface="Century Gothic"/>
              </a:rPr>
              <a:t>*</a:t>
            </a:r>
            <a:endParaRPr kumimoji="0" lang="pt-BR"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99696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roton - PE2022">
  <a:themeElements>
    <a:clrScheme name="Personalizada 9">
      <a:dk1>
        <a:sysClr val="windowText" lastClr="000000"/>
      </a:dk1>
      <a:lt1>
        <a:sysClr val="window" lastClr="FFFFFF"/>
      </a:lt1>
      <a:dk2>
        <a:srgbClr val="ACCBF9"/>
      </a:dk2>
      <a:lt2>
        <a:srgbClr val="7F7F7F"/>
      </a:lt2>
      <a:accent1>
        <a:srgbClr val="00C8E9"/>
      </a:accent1>
      <a:accent2>
        <a:srgbClr val="017AD3"/>
      </a:accent2>
      <a:accent3>
        <a:srgbClr val="0046C2"/>
      </a:accent3>
      <a:accent4>
        <a:srgbClr val="000092"/>
      </a:accent4>
      <a:accent5>
        <a:srgbClr val="ED8217"/>
      </a:accent5>
      <a:accent6>
        <a:srgbClr val="C00000"/>
      </a:accent6>
      <a:hlink>
        <a:srgbClr val="9454C3"/>
      </a:hlink>
      <a:folHlink>
        <a:srgbClr val="3EBBF0"/>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21574</TotalTime>
  <Words>781</Words>
  <Application>Microsoft Office PowerPoint</Application>
  <PresentationFormat>Widescreen</PresentationFormat>
  <Paragraphs>259</Paragraphs>
  <Slides>20</Slides>
  <Notes>3</Notes>
  <HiddenSlides>0</HiddenSlides>
  <MMClips>0</MMClips>
  <ScaleCrop>false</ScaleCrop>
  <HeadingPairs>
    <vt:vector size="8" baseType="variant">
      <vt:variant>
        <vt:lpstr>Fontes usadas</vt:lpstr>
      </vt:variant>
      <vt:variant>
        <vt:i4>15</vt:i4>
      </vt:variant>
      <vt:variant>
        <vt:lpstr>Tema</vt:lpstr>
      </vt:variant>
      <vt:variant>
        <vt:i4>2</vt:i4>
      </vt:variant>
      <vt:variant>
        <vt:lpstr>Servidores OLE inseridos</vt:lpstr>
      </vt:variant>
      <vt:variant>
        <vt:i4>2</vt:i4>
      </vt:variant>
      <vt:variant>
        <vt:lpstr>Títulos de slides</vt:lpstr>
      </vt:variant>
      <vt:variant>
        <vt:i4>20</vt:i4>
      </vt:variant>
    </vt:vector>
  </HeadingPairs>
  <TitlesOfParts>
    <vt:vector size="39" baseType="lpstr">
      <vt:lpstr>MS PGothic</vt:lpstr>
      <vt:lpstr>Arial</vt:lpstr>
      <vt:lpstr>Arial Narrow</vt:lpstr>
      <vt:lpstr>Calibri</vt:lpstr>
      <vt:lpstr>Calibri Light</vt:lpstr>
      <vt:lpstr>Century Gothic</vt:lpstr>
      <vt:lpstr>Foco</vt:lpstr>
      <vt:lpstr>Foco Black</vt:lpstr>
      <vt:lpstr>Foco Corp</vt:lpstr>
      <vt:lpstr>Foco Corp Black</vt:lpstr>
      <vt:lpstr>Helvetica Light</vt:lpstr>
      <vt:lpstr>Open Sans</vt:lpstr>
      <vt:lpstr>Open Sans Light</vt:lpstr>
      <vt:lpstr>Webdings</vt:lpstr>
      <vt:lpstr>ZWAdobeF</vt:lpstr>
      <vt:lpstr>Tema do Office</vt:lpstr>
      <vt:lpstr>Kroton - PE2022</vt:lpstr>
      <vt:lpstr>think-cell Slide</vt:lpstr>
      <vt:lpstr>Slide do think-cell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Após 12 meses de SAFe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Tiago Augusto Vicari</dc:creator>
  <cp:lastModifiedBy>admlocal</cp:lastModifiedBy>
  <cp:revision>357</cp:revision>
  <cp:lastPrinted>2019-01-28T21:39:29Z</cp:lastPrinted>
  <dcterms:created xsi:type="dcterms:W3CDTF">2018-03-01T23:03:59Z</dcterms:created>
  <dcterms:modified xsi:type="dcterms:W3CDTF">2019-08-27T18:20:36Z</dcterms:modified>
</cp:coreProperties>
</file>